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Override1.xml" ContentType="application/vnd.openxmlformats-officedocument.themeOverride+xml"/>
  <Override PartName="/ppt/theme/themeOverride2.xml" ContentType="application/vnd.openxmlformats-officedocument.themeOverride+xml"/>
  <Override PartName="/ppt/theme/themeOverride3.xml" ContentType="application/vnd.openxmlformats-officedocument.themeOverride+xml"/>
  <Override PartName="/ppt/theme/themeOverride4.xml" ContentType="application/vnd.openxmlformats-officedocument.themeOverride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theme/theme2.xml" ContentType="application/vnd.openxmlformats-officedocument.theme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theme/theme3.xml" ContentType="application/vnd.openxmlformats-officedocument.theme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changesInfos/changesInfo1.xml" ContentType="application/vnd.ms-powerpoint.changes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5647" r:id="rId2"/>
    <p:sldMasterId id="2147485634" r:id="rId3"/>
    <p:sldMasterId id="2147483845" r:id="rId4"/>
  </p:sldMasterIdLst>
  <p:notesMasterIdLst>
    <p:notesMasterId r:id="rId27"/>
  </p:notesMasterIdLst>
  <p:handoutMasterIdLst>
    <p:handoutMasterId r:id="rId28"/>
  </p:handoutMasterIdLst>
  <p:sldIdLst>
    <p:sldId id="366" r:id="rId5"/>
    <p:sldId id="2477" r:id="rId6"/>
    <p:sldId id="2478" r:id="rId7"/>
    <p:sldId id="2480" r:id="rId8"/>
    <p:sldId id="2492" r:id="rId9"/>
    <p:sldId id="2493" r:id="rId10"/>
    <p:sldId id="2499" r:id="rId11"/>
    <p:sldId id="2500" r:id="rId12"/>
    <p:sldId id="2497" r:id="rId13"/>
    <p:sldId id="2501" r:id="rId14"/>
    <p:sldId id="2496" r:id="rId15"/>
    <p:sldId id="2481" r:id="rId16"/>
    <p:sldId id="2482" r:id="rId17"/>
    <p:sldId id="2490" r:id="rId18"/>
    <p:sldId id="2483" r:id="rId19"/>
    <p:sldId id="2495" r:id="rId20"/>
    <p:sldId id="2485" r:id="rId21"/>
    <p:sldId id="2486" r:id="rId22"/>
    <p:sldId id="2484" r:id="rId23"/>
    <p:sldId id="2491" r:id="rId24"/>
    <p:sldId id="2498" r:id="rId25"/>
    <p:sldId id="2479" r:id="rId26"/>
  </p:sldIdLst>
  <p:sldSz cx="12192000" cy="6858000"/>
  <p:notesSz cx="6858000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974A4D40-B8B0-4E8A-937C-1128ED300B04}">
          <p14:sldIdLst>
            <p14:sldId id="366"/>
            <p14:sldId id="2477"/>
            <p14:sldId id="2478"/>
            <p14:sldId id="2480"/>
            <p14:sldId id="2492"/>
            <p14:sldId id="2493"/>
            <p14:sldId id="2499"/>
            <p14:sldId id="2500"/>
            <p14:sldId id="2497"/>
            <p14:sldId id="2501"/>
            <p14:sldId id="2496"/>
            <p14:sldId id="2481"/>
            <p14:sldId id="2482"/>
            <p14:sldId id="2490"/>
            <p14:sldId id="2483"/>
            <p14:sldId id="2495"/>
            <p14:sldId id="2485"/>
            <p14:sldId id="2486"/>
            <p14:sldId id="2484"/>
            <p14:sldId id="2491"/>
            <p14:sldId id="2498"/>
            <p14:sldId id="2479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939E1E83-95DF-1807-B5CB-15401493DE36}" name="Harold Von Quintus" initials="HVQ" userId="S::hvonquintus@ara.com::731e886e-ae71-4eb4-947d-787180107466" providerId="AD"/>
  <p188:author id="{EE8866A1-9153-847F-B4EC-BF20FBA0CEF5}" name="John Donahue" initials="JD" userId="S::jdonahue@ara.com::8cd2e336-c90e-459c-a239-b146d6343276" providerId="AD"/>
  <p188:author id="{5999F1DF-1834-6307-A084-FC73F221B31F}" name="Wouter Brink" initials="WB" userId="Wouter Brink" providerId="None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Harold Von Quintus" initials="" lastIdx="2" clrIdx="0"/>
  <p:cmAuthor id="2" name="Harold Von Quintus" initials="HVQ" lastIdx="4" clrIdx="1">
    <p:extLst>
      <p:ext uri="{19B8F6BF-5375-455C-9EA6-DF929625EA0E}">
        <p15:presenceInfo xmlns:p15="http://schemas.microsoft.com/office/powerpoint/2012/main" userId="9ffaad777f785784" providerId="Windows Live"/>
      </p:ext>
    </p:extLst>
  </p:cmAuthor>
  <p:cmAuthor id="3" name="hvonquintus@us.ara.com" initials="h" lastIdx="38" clrIdx="2">
    <p:extLst>
      <p:ext uri="{19B8F6BF-5375-455C-9EA6-DF929625EA0E}">
        <p15:presenceInfo xmlns:p15="http://schemas.microsoft.com/office/powerpoint/2012/main" userId="S-1-5-21-3476584777-3751678839-889941227-17266" providerId="AD"/>
      </p:ext>
    </p:extLst>
  </p:cmAuthor>
  <p:cmAuthor id="4" name="Leela Sai Praveen Gopisetti" initials="LSPG" lastIdx="5" clrIdx="3">
    <p:extLst>
      <p:ext uri="{19B8F6BF-5375-455C-9EA6-DF929625EA0E}">
        <p15:presenceInfo xmlns:p15="http://schemas.microsoft.com/office/powerpoint/2012/main" userId="S-1-5-21-3897141876-2477132417-1165571384-7492" providerId="AD"/>
      </p:ext>
    </p:extLst>
  </p:cmAuthor>
  <p:cmAuthor id="5" name="Wouter Brink" initials="WB" lastIdx="4" clrIdx="4">
    <p:extLst>
      <p:ext uri="{19B8F6BF-5375-455C-9EA6-DF929625EA0E}">
        <p15:presenceInfo xmlns:p15="http://schemas.microsoft.com/office/powerpoint/2012/main" userId="S::wbrink@ara.com::2101bc79-59ff-43e0-a2b1-cb5762f1b0dc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CC00"/>
    <a:srgbClr val="0E2D30"/>
    <a:srgbClr val="3333FF"/>
    <a:srgbClr val="0000FF"/>
    <a:srgbClr val="F8F8F8"/>
    <a:srgbClr val="F2F2F2"/>
    <a:srgbClr val="FFFFFF"/>
    <a:srgbClr val="7F7F7F"/>
    <a:srgbClr val="C0C0C0"/>
    <a:srgbClr val="99FF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2" autoAdjust="0"/>
    <p:restoredTop sz="64865" autoAdjust="0"/>
  </p:normalViewPr>
  <p:slideViewPr>
    <p:cSldViewPr snapToGrid="0">
      <p:cViewPr varScale="1">
        <p:scale>
          <a:sx n="70" d="100"/>
          <a:sy n="70" d="100"/>
        </p:scale>
        <p:origin x="2034" y="66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-3106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4" d="100"/>
        <a:sy n="104" d="100"/>
      </p:scale>
      <p:origin x="0" y="-3629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21" Type="http://schemas.openxmlformats.org/officeDocument/2006/relationships/slide" Target="slides/slide17.xml"/><Relationship Id="rId34" Type="http://schemas.microsoft.com/office/2016/11/relationships/changesInfo" Target="changesInfos/changesInfo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tableStyles" Target="tableStyles.xml"/><Relationship Id="rId38" Type="http://schemas.openxmlformats.org/officeDocument/2006/relationships/customXml" Target="../customXml/item3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theme" Target="theme/theme1.xml"/><Relationship Id="rId37" Type="http://schemas.openxmlformats.org/officeDocument/2006/relationships/customXml" Target="../customXml/item2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handoutMaster" Target="handoutMasters/handoutMaster1.xml"/><Relationship Id="rId36" Type="http://schemas.openxmlformats.org/officeDocument/2006/relationships/customXml" Target="../customXml/item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viewProps" Target="viewProps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notesMaster" Target="notesMasters/notesMaster1.xml"/><Relationship Id="rId30" Type="http://schemas.openxmlformats.org/officeDocument/2006/relationships/presProps" Target="presProps.xml"/><Relationship Id="rId35" Type="http://schemas.microsoft.com/office/2018/10/relationships/authors" Target="authors.xml"/><Relationship Id="rId8" Type="http://schemas.openxmlformats.org/officeDocument/2006/relationships/slide" Target="slides/slide4.xml"/><Relationship Id="rId3" Type="http://schemas.openxmlformats.org/officeDocument/2006/relationships/slideMaster" Target="slideMasters/slideMaster3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Wouter Brink" userId="2101bc79-59ff-43e0-a2b1-cb5762f1b0dc" providerId="ADAL" clId="{AB9CC587-0AC7-4448-9334-CC11EC9ACF4D}"/>
    <pc:docChg chg="custSel modSld">
      <pc:chgData name="Wouter Brink" userId="2101bc79-59ff-43e0-a2b1-cb5762f1b0dc" providerId="ADAL" clId="{AB9CC587-0AC7-4448-9334-CC11EC9ACF4D}" dt="2023-09-01T16:44:21.390" v="20" actId="20577"/>
      <pc:docMkLst>
        <pc:docMk/>
      </pc:docMkLst>
      <pc:sldChg chg="modSp mod">
        <pc:chgData name="Wouter Brink" userId="2101bc79-59ff-43e0-a2b1-cb5762f1b0dc" providerId="ADAL" clId="{AB9CC587-0AC7-4448-9334-CC11EC9ACF4D}" dt="2023-09-01T16:44:21.390" v="20" actId="20577"/>
        <pc:sldMkLst>
          <pc:docMk/>
          <pc:sldMk cId="0" sldId="2477"/>
        </pc:sldMkLst>
        <pc:spChg chg="mod">
          <ac:chgData name="Wouter Brink" userId="2101bc79-59ff-43e0-a2b1-cb5762f1b0dc" providerId="ADAL" clId="{AB9CC587-0AC7-4448-9334-CC11EC9ACF4D}" dt="2023-09-01T16:44:21.390" v="20" actId="20577"/>
          <ac:spMkLst>
            <pc:docMk/>
            <pc:sldMk cId="0" sldId="2477"/>
            <ac:spMk id="2" creationId="{78A0540E-E750-41CC-B569-6060E24F09F7}"/>
          </ac:spMkLst>
        </pc:sp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8C7A69CE-64E3-44F3-AB69-73A3BD99513B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65138"/>
          </a:xfrm>
          <a:prstGeom prst="rect">
            <a:avLst/>
          </a:prstGeom>
        </p:spPr>
        <p:txBody>
          <a:bodyPr vert="horz" lIns="92129" tIns="46065" rIns="92129" bIns="46065" rtlCol="0"/>
          <a:lstStyle>
            <a:lvl1pPr algn="l" eaLnBrk="1" hangingPunct="1">
              <a:defRPr sz="1200"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95A2C4A-AD65-4A75-8A68-06AABFB275B2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65138"/>
          </a:xfrm>
          <a:prstGeom prst="rect">
            <a:avLst/>
          </a:prstGeom>
        </p:spPr>
        <p:txBody>
          <a:bodyPr vert="horz" lIns="92129" tIns="46065" rIns="92129" bIns="46065" rtlCol="0"/>
          <a:lstStyle>
            <a:lvl1pPr algn="r" eaLnBrk="1" hangingPunct="1">
              <a:defRPr sz="1200"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4265A03C-7761-443B-A0AD-68BC836ABAEA}" type="datetimeFigureOut">
              <a:rPr lang="en-US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3E7602E-F57E-4A76-9714-E52616744386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2971800" cy="465138"/>
          </a:xfrm>
          <a:prstGeom prst="rect">
            <a:avLst/>
          </a:prstGeom>
        </p:spPr>
        <p:txBody>
          <a:bodyPr vert="horz" lIns="92129" tIns="46065" rIns="92129" bIns="46065" rtlCol="0" anchor="b"/>
          <a:lstStyle>
            <a:lvl1pPr algn="l" eaLnBrk="1" hangingPunct="1">
              <a:defRPr sz="1200"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BC88EFD-C52A-4BC3-A7FF-85A47364700A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829675"/>
            <a:ext cx="2971800" cy="465138"/>
          </a:xfrm>
          <a:prstGeom prst="rect">
            <a:avLst/>
          </a:prstGeom>
        </p:spPr>
        <p:txBody>
          <a:bodyPr vert="horz" wrap="square" lIns="92129" tIns="46065" rIns="92129" bIns="46065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7C841F6D-8850-4358-8475-0A695AC8EE6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C59EDB34-DBA9-4549-AEBD-7C09A10492F6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65138"/>
          </a:xfrm>
          <a:prstGeom prst="rect">
            <a:avLst/>
          </a:prstGeom>
        </p:spPr>
        <p:txBody>
          <a:bodyPr vert="horz" lIns="92129" tIns="46065" rIns="92129" bIns="46065" rtlCol="0"/>
          <a:lstStyle>
            <a:lvl1pPr algn="l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0BE14F0-60B4-4253-BE1D-D2385BCDDFD8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65138"/>
          </a:xfrm>
          <a:prstGeom prst="rect">
            <a:avLst/>
          </a:prstGeom>
        </p:spPr>
        <p:txBody>
          <a:bodyPr vert="horz" lIns="92129" tIns="46065" rIns="92129" bIns="46065" rtlCol="0"/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fld id="{BDC04339-B4C2-4FAE-B15C-11A989722882}" type="datetimeFigureOut">
              <a:rPr lang="en-US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Slide Image Placeholder 3">
            <a:extLst>
              <a:ext uri="{FF2B5EF4-FFF2-40B4-BE49-F238E27FC236}">
                <a16:creationId xmlns:a16="http://schemas.microsoft.com/office/drawing/2014/main" id="{8BA01010-0953-4E72-ACBF-C0ED59086488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30200" y="696913"/>
            <a:ext cx="61976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129" tIns="46065" rIns="92129" bIns="46065" rtlCol="0" anchor="ctr"/>
          <a:lstStyle/>
          <a:p>
            <a:pPr lvl="0"/>
            <a:endParaRPr lang="en-US" noProof="0"/>
          </a:p>
        </p:txBody>
      </p:sp>
      <p:sp>
        <p:nvSpPr>
          <p:cNvPr id="5" name="Notes Placeholder 4">
            <a:extLst>
              <a:ext uri="{FF2B5EF4-FFF2-40B4-BE49-F238E27FC236}">
                <a16:creationId xmlns:a16="http://schemas.microsoft.com/office/drawing/2014/main" id="{03FF39EE-8EB9-43BA-A631-213FB796BD4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414838"/>
            <a:ext cx="5486400" cy="4184650"/>
          </a:xfrm>
          <a:prstGeom prst="rect">
            <a:avLst/>
          </a:prstGeom>
        </p:spPr>
        <p:txBody>
          <a:bodyPr vert="horz" lIns="92129" tIns="46065" rIns="92129" bIns="46065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A40A7F3-CBAF-4F8E-B2E3-04AB40CEF76D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2971800" cy="465138"/>
          </a:xfrm>
          <a:prstGeom prst="rect">
            <a:avLst/>
          </a:prstGeom>
        </p:spPr>
        <p:txBody>
          <a:bodyPr vert="horz" lIns="92129" tIns="46065" rIns="92129" bIns="46065" rtlCol="0" anchor="b"/>
          <a:lstStyle>
            <a:lvl1pPr algn="l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68AD0B6-C05E-4F2D-B97A-77289DC278D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829675"/>
            <a:ext cx="2971800" cy="465138"/>
          </a:xfrm>
          <a:prstGeom prst="rect">
            <a:avLst/>
          </a:prstGeom>
        </p:spPr>
        <p:txBody>
          <a:bodyPr vert="horz" wrap="square" lIns="92129" tIns="46065" rIns="92129" bIns="46065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5BDF94DE-BE5A-4456-9E1F-917EF251F75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Image Placeholder 1">
            <a:extLst>
              <a:ext uri="{FF2B5EF4-FFF2-40B4-BE49-F238E27FC236}">
                <a16:creationId xmlns:a16="http://schemas.microsoft.com/office/drawing/2014/main" id="{65B7371E-466C-41D5-A0C5-5609DE82DACB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330200" y="696913"/>
            <a:ext cx="6197600" cy="348615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483" name="Notes Placeholder 2">
            <a:extLst>
              <a:ext uri="{FF2B5EF4-FFF2-40B4-BE49-F238E27FC236}">
                <a16:creationId xmlns:a16="http://schemas.microsoft.com/office/drawing/2014/main" id="{8B2EB304-A612-4CE0-A354-96458D78620F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altLang="en-US"/>
              <a:t>Opening slide prior to the webinar starting.</a:t>
            </a:r>
          </a:p>
        </p:txBody>
      </p:sp>
      <p:sp>
        <p:nvSpPr>
          <p:cNvPr id="20484" name="Slide Number Placeholder 3">
            <a:extLst>
              <a:ext uri="{FF2B5EF4-FFF2-40B4-BE49-F238E27FC236}">
                <a16:creationId xmlns:a16="http://schemas.microsoft.com/office/drawing/2014/main" id="{67885D78-D472-4DD5-A193-275B43DDCB1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81FAF051-7FD3-47C1-B147-A8FA698AD46F}" type="slidenum">
              <a:rPr lang="en-US" altLang="en-US" smtClean="0"/>
              <a:pPr/>
              <a:t>1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9989498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30200" y="696913"/>
            <a:ext cx="6197600" cy="34861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5BDF94DE-BE5A-4456-9E1F-917EF251F755}" type="slidenum">
              <a:rPr lang="en-US" altLang="en-US" smtClean="0"/>
              <a:pPr>
                <a:defRPr/>
              </a:pPr>
              <a:t>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6177668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30200" y="696913"/>
            <a:ext cx="6197600" cy="34861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5BDF94DE-BE5A-4456-9E1F-917EF251F755}" type="slidenum">
              <a:rPr lang="en-US" altLang="en-US" smtClean="0"/>
              <a:pPr>
                <a:defRPr/>
              </a:pPr>
              <a:t>3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7781882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5BDF94DE-BE5A-4456-9E1F-917EF251F755}" type="slidenum">
              <a:rPr lang="en-US" altLang="en-US" smtClean="0"/>
              <a:pPr>
                <a:defRPr/>
              </a:pPr>
              <a:t>22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8008141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3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ight Triangle 3">
            <a:extLst>
              <a:ext uri="{FF2B5EF4-FFF2-40B4-BE49-F238E27FC236}">
                <a16:creationId xmlns:a16="http://schemas.microsoft.com/office/drawing/2014/main" id="{C867AF41-6112-402A-BCAB-CDBB8CB35B9A}"/>
              </a:ext>
            </a:extLst>
          </p:cNvPr>
          <p:cNvSpPr/>
          <p:nvPr/>
        </p:nvSpPr>
        <p:spPr>
          <a:xfrm>
            <a:off x="0" y="4664075"/>
            <a:ext cx="12200467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grpSp>
        <p:nvGrpSpPr>
          <p:cNvPr id="5" name="Group 15">
            <a:extLst>
              <a:ext uri="{FF2B5EF4-FFF2-40B4-BE49-F238E27FC236}">
                <a16:creationId xmlns:a16="http://schemas.microsoft.com/office/drawing/2014/main" id="{00704D0B-0B6F-468F-B70B-9D5381687A03}"/>
              </a:ext>
            </a:extLst>
          </p:cNvPr>
          <p:cNvGrpSpPr>
            <a:grpSpLocks/>
          </p:cNvGrpSpPr>
          <p:nvPr/>
        </p:nvGrpSpPr>
        <p:grpSpPr bwMode="auto">
          <a:xfrm>
            <a:off x="-4233" y="4953000"/>
            <a:ext cx="12196233" cy="1911350"/>
            <a:chOff x="-3765" y="4832896"/>
            <a:chExt cx="9147765" cy="2032192"/>
          </a:xfrm>
        </p:grpSpPr>
        <p:sp>
          <p:nvSpPr>
            <p:cNvPr id="6" name="Freeform 15">
              <a:extLst>
                <a:ext uri="{FF2B5EF4-FFF2-40B4-BE49-F238E27FC236}">
                  <a16:creationId xmlns:a16="http://schemas.microsoft.com/office/drawing/2014/main" id="{C2E0A991-8663-453F-B453-11FB19E7FFE0}"/>
                </a:ext>
              </a:extLst>
            </p:cNvPr>
            <p:cNvSpPr>
              <a:spLocks/>
            </p:cNvSpPr>
            <p:nvPr/>
          </p:nvSpPr>
          <p:spPr bwMode="auto">
            <a:xfrm>
              <a:off x="1687032" y="4832896"/>
              <a:ext cx="7456968" cy="51817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>
                <a:latin typeface="+mn-lt"/>
              </a:endParaRPr>
            </a:p>
          </p:txBody>
        </p:sp>
        <p:sp>
          <p:nvSpPr>
            <p:cNvPr id="7" name="Freeform 18">
              <a:extLst>
                <a:ext uri="{FF2B5EF4-FFF2-40B4-BE49-F238E27FC236}">
                  <a16:creationId xmlns:a16="http://schemas.microsoft.com/office/drawing/2014/main" id="{C2F2877D-2A86-4B9A-BE6F-0633528E3AC1}"/>
                </a:ext>
              </a:extLst>
            </p:cNvPr>
            <p:cNvSpPr>
              <a:spLocks/>
            </p:cNvSpPr>
            <p:nvPr/>
          </p:nvSpPr>
          <p:spPr bwMode="auto">
            <a:xfrm>
              <a:off x="35926" y="5135025"/>
              <a:ext cx="9108074" cy="838869"/>
            </a:xfrm>
            <a:custGeom>
              <a:avLst/>
              <a:gdLst>
                <a:gd name="T0" fmla="*/ 0 w 5760"/>
                <a:gd name="T1" fmla="*/ 0 h 528"/>
                <a:gd name="T2" fmla="*/ 2147483646 w 5760"/>
                <a:gd name="T3" fmla="*/ 0 h 528"/>
                <a:gd name="T4" fmla="*/ 2147483646 w 5760"/>
                <a:gd name="T5" fmla="*/ 2147483646 h 528"/>
                <a:gd name="T6" fmla="*/ 2147483646 w 5760"/>
                <a:gd name="T7" fmla="*/ 0 h 528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5760"/>
                <a:gd name="T13" fmla="*/ 0 h 528"/>
                <a:gd name="T14" fmla="*/ 5760 w 5760"/>
                <a:gd name="T15" fmla="*/ 528 h 528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 algn="ctr">
                  <a:solidFill>
                    <a:srgbClr val="000000"/>
                  </a:solidFill>
                  <a:prstDash val="solid"/>
                  <a:round/>
                  <a:headEnd type="none" w="med" len="med"/>
                  <a:tailEnd type="none" w="med" len="med"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8" name="Freeform 18">
              <a:extLst>
                <a:ext uri="{FF2B5EF4-FFF2-40B4-BE49-F238E27FC236}">
                  <a16:creationId xmlns:a16="http://schemas.microsoft.com/office/drawing/2014/main" id="{5DA598EB-E6D3-4F71-B469-F30B9213B927}"/>
                </a:ext>
              </a:extLst>
            </p:cNvPr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 cstate="print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/>
            </a:p>
          </p:txBody>
        </p: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BFA0A711-D3DB-46C5-90C2-EA9EFCB03073}"/>
                </a:ext>
              </a:extLst>
            </p:cNvPr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914400" y="1752602"/>
            <a:ext cx="10363200" cy="1829761"/>
          </a:xfrm>
        </p:spPr>
        <p:txBody>
          <a:bodyPr anchor="b"/>
          <a:lstStyle>
            <a:lvl1pPr algn="r">
              <a:defRPr sz="4800" b="1" baseline="0">
                <a:solidFill>
                  <a:schemeClr val="accent2">
                    <a:lumMod val="75000"/>
                  </a:schemeClr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914400" y="3611607"/>
            <a:ext cx="103632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1" name="Date Placeholder 29">
            <a:extLst>
              <a:ext uri="{FF2B5EF4-FFF2-40B4-BE49-F238E27FC236}">
                <a16:creationId xmlns:a16="http://schemas.microsoft.com/office/drawing/2014/main" id="{71F796AE-4E44-4EFF-9288-CFEB6F25B2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 smtClean="0">
                <a:solidFill>
                  <a:schemeClr val="accent3"/>
                </a:solidFill>
              </a:defRPr>
            </a:lvl1pPr>
            <a:extLst/>
          </a:lstStyle>
          <a:p>
            <a:pPr>
              <a:defRPr/>
            </a:pPr>
            <a:fld id="{2AAAA47C-38E8-48C2-B064-AC0DE155D8A4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12" name="Footer Placeholder 18">
            <a:extLst>
              <a:ext uri="{FF2B5EF4-FFF2-40B4-BE49-F238E27FC236}">
                <a16:creationId xmlns:a16="http://schemas.microsoft.com/office/drawing/2014/main" id="{F60F5354-5A63-4524-AB7C-FA284CD1CF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3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26">
            <a:extLst>
              <a:ext uri="{FF2B5EF4-FFF2-40B4-BE49-F238E27FC236}">
                <a16:creationId xmlns:a16="http://schemas.microsoft.com/office/drawing/2014/main" id="{C3EDB469-A8D8-474F-A86F-F54CC3E4F2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fld id="{DC3D0DCF-A2B6-41B0-A074-07BDA1C4FA8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42467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baseline="0">
                <a:solidFill>
                  <a:schemeClr val="tx1"/>
                </a:solidFill>
              </a:defRPr>
            </a:lvl1pPr>
            <a:lvl2pPr>
              <a:defRPr baseline="0">
                <a:solidFill>
                  <a:schemeClr val="tx1"/>
                </a:solidFill>
              </a:defRPr>
            </a:lvl2pPr>
            <a:lvl3pPr>
              <a:defRPr baseline="0">
                <a:solidFill>
                  <a:schemeClr val="tx1"/>
                </a:solidFill>
              </a:defRPr>
            </a:lvl3pPr>
            <a:lvl4pPr>
              <a:defRPr baseline="0">
                <a:solidFill>
                  <a:schemeClr val="tx1"/>
                </a:solidFill>
              </a:defRPr>
            </a:lvl4pPr>
            <a:lvl5pPr>
              <a:defRPr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 algn="ctr">
              <a:defRPr>
                <a:solidFill>
                  <a:schemeClr val="accent2">
                    <a:lumMod val="75000"/>
                  </a:schemeClr>
                </a:solidFill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" name="Slide Number Placeholder 17">
            <a:extLst>
              <a:ext uri="{FF2B5EF4-FFF2-40B4-BE49-F238E27FC236}">
                <a16:creationId xmlns:a16="http://schemas.microsoft.com/office/drawing/2014/main" id="{975050C1-4149-41CC-9E26-BF643ED4016E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80404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B0860CA-FA64-403C-9534-32C78D39819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ctr"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11908945-2689-4A0B-A701-A9E31724AB12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09600" y="2133600"/>
            <a:ext cx="5486400" cy="38100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4E648B95-06F3-49C1-BB6A-031408A1BAC0}"/>
              </a:ext>
            </a:extLst>
          </p:cNvPr>
          <p:cNvSpPr>
            <a:spLocks noGrp="1"/>
          </p:cNvSpPr>
          <p:nvPr>
            <p:ph sz="quarter" idx="14"/>
          </p:nvPr>
        </p:nvSpPr>
        <p:spPr>
          <a:xfrm>
            <a:off x="6096000" y="2133600"/>
            <a:ext cx="5486400" cy="38100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A64D95A3-B25A-4F16-A77D-72A6275C3F17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09600" y="1600200"/>
            <a:ext cx="5486400" cy="533400"/>
          </a:xfrm>
        </p:spPr>
        <p:txBody>
          <a:bodyPr/>
          <a:lstStyle>
            <a:lvl1pPr marL="109537" indent="0">
              <a:buNone/>
              <a:defRPr/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B785D87D-1F21-4C9F-8FD8-D0181D7C27A6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096000" y="1600200"/>
            <a:ext cx="5486400" cy="533400"/>
          </a:xfrm>
        </p:spPr>
        <p:txBody>
          <a:bodyPr/>
          <a:lstStyle>
            <a:lvl1pPr marL="109537" indent="0">
              <a:buNone/>
              <a:defRPr/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8" name="Date Placeholder 9">
            <a:extLst>
              <a:ext uri="{FF2B5EF4-FFF2-40B4-BE49-F238E27FC236}">
                <a16:creationId xmlns:a16="http://schemas.microsoft.com/office/drawing/2014/main" id="{A0D816BA-9D54-459B-90B5-C033E6439ABB}"/>
              </a:ext>
            </a:extLst>
          </p:cNvPr>
          <p:cNvSpPr>
            <a:spLocks noGrp="1"/>
          </p:cNvSpPr>
          <p:nvPr>
            <p:ph type="dt" sz="half" idx="17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CBE92C9-B0DB-4C00-92DE-A4451D06B211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10" name="Footer Placeholder 21">
            <a:extLst>
              <a:ext uri="{FF2B5EF4-FFF2-40B4-BE49-F238E27FC236}">
                <a16:creationId xmlns:a16="http://schemas.microsoft.com/office/drawing/2014/main" id="{065BAC08-9CB4-44AC-AEF0-303FE48DD556}"/>
              </a:ext>
            </a:extLst>
          </p:cNvPr>
          <p:cNvSpPr>
            <a:spLocks noGrp="1"/>
          </p:cNvSpPr>
          <p:nvPr>
            <p:ph type="ftr" sz="quarter" idx="18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17">
            <a:extLst>
              <a:ext uri="{FF2B5EF4-FFF2-40B4-BE49-F238E27FC236}">
                <a16:creationId xmlns:a16="http://schemas.microsoft.com/office/drawing/2014/main" id="{EC003EB8-AFBF-47BF-AE35-AD2193994642}"/>
              </a:ext>
            </a:extLst>
          </p:cNvPr>
          <p:cNvSpPr>
            <a:spLocks noGrp="1"/>
          </p:cNvSpPr>
          <p:nvPr>
            <p:ph type="sldNum" sz="quarter" idx="19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FE50E6-4AAB-4AC3-9A65-8F45CAF68FC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892394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hevron 10">
            <a:extLst>
              <a:ext uri="{FF2B5EF4-FFF2-40B4-BE49-F238E27FC236}">
                <a16:creationId xmlns:a16="http://schemas.microsoft.com/office/drawing/2014/main" id="{858EF45B-A4D4-449D-A05F-B5FE5BE56032}"/>
              </a:ext>
            </a:extLst>
          </p:cNvPr>
          <p:cNvSpPr/>
          <p:nvPr/>
        </p:nvSpPr>
        <p:spPr>
          <a:xfrm>
            <a:off x="4849284" y="3005138"/>
            <a:ext cx="243416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5" name="Chevron 11">
            <a:extLst>
              <a:ext uri="{FF2B5EF4-FFF2-40B4-BE49-F238E27FC236}">
                <a16:creationId xmlns:a16="http://schemas.microsoft.com/office/drawing/2014/main" id="{D5F8FC6F-D29A-4B6F-AD22-9A6A39EE2DE8}"/>
              </a:ext>
            </a:extLst>
          </p:cNvPr>
          <p:cNvSpPr/>
          <p:nvPr/>
        </p:nvSpPr>
        <p:spPr>
          <a:xfrm>
            <a:off x="4599518" y="3005138"/>
            <a:ext cx="245533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168" y="1059712"/>
            <a:ext cx="10363200" cy="1828800"/>
          </a:xfrm>
        </p:spPr>
        <p:txBody>
          <a:bodyPr anchor="b"/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30284" y="2931712"/>
            <a:ext cx="6096000" cy="1454888"/>
          </a:xfrm>
        </p:spPr>
        <p:txBody>
          <a:bodyPr/>
          <a:lstStyle>
            <a:lvl1pPr marL="0" indent="0" algn="l">
              <a:buNone/>
              <a:defRPr sz="2300" baseline="0">
                <a:solidFill>
                  <a:srgbClr val="002060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Date Placeholder 3">
            <a:extLst>
              <a:ext uri="{FF2B5EF4-FFF2-40B4-BE49-F238E27FC236}">
                <a16:creationId xmlns:a16="http://schemas.microsoft.com/office/drawing/2014/main" id="{F4F09282-18EC-49FE-83B2-79AB04D7D2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 smtClean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fld id="{B8AFE907-F983-4452-A92F-DC46BAC82636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5AA6371E-A268-45E5-B621-9BB96B9D1E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baseline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91696793-37DB-4EA7-8CBA-D82483FF11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4A593B9-2AB4-4B55-A8D4-EFE7647C308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5926184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481329"/>
            <a:ext cx="5384800" cy="4525963"/>
          </a:xfrm>
        </p:spPr>
        <p:txBody>
          <a:bodyPr/>
          <a:lstStyle>
            <a:lvl1pPr>
              <a:defRPr sz="2800" baseline="0">
                <a:solidFill>
                  <a:srgbClr val="002060"/>
                </a:solidFill>
              </a:defRPr>
            </a:lvl1pPr>
            <a:lvl2pPr>
              <a:defRPr sz="2400" baseline="0">
                <a:solidFill>
                  <a:srgbClr val="002060"/>
                </a:solidFill>
              </a:defRPr>
            </a:lvl2pPr>
            <a:lvl3pPr>
              <a:defRPr sz="2000" baseline="0">
                <a:solidFill>
                  <a:srgbClr val="002060"/>
                </a:solidFill>
              </a:defRPr>
            </a:lvl3pPr>
            <a:lvl4pPr>
              <a:defRPr sz="1800" baseline="0">
                <a:solidFill>
                  <a:srgbClr val="002060"/>
                </a:solidFill>
              </a:defRPr>
            </a:lvl4pPr>
            <a:lvl5pPr>
              <a:defRPr sz="1800"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481329"/>
            <a:ext cx="5384800" cy="4525963"/>
          </a:xfrm>
        </p:spPr>
        <p:txBody>
          <a:bodyPr/>
          <a:lstStyle>
            <a:lvl1pPr>
              <a:defRPr sz="2800" baseline="0">
                <a:solidFill>
                  <a:srgbClr val="002060"/>
                </a:solidFill>
              </a:defRPr>
            </a:lvl1pPr>
            <a:lvl2pPr>
              <a:defRPr sz="2400" baseline="0">
                <a:solidFill>
                  <a:srgbClr val="002060"/>
                </a:solidFill>
              </a:defRPr>
            </a:lvl2pPr>
            <a:lvl3pPr>
              <a:defRPr sz="2000" baseline="0">
                <a:solidFill>
                  <a:srgbClr val="002060"/>
                </a:solidFill>
              </a:defRPr>
            </a:lvl3pPr>
            <a:lvl4pPr>
              <a:defRPr sz="1800" baseline="0">
                <a:solidFill>
                  <a:srgbClr val="002060"/>
                </a:solidFill>
              </a:defRPr>
            </a:lvl4pPr>
            <a:lvl5pPr>
              <a:defRPr sz="1800"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E4C2843-DB17-437B-A071-EC81CF1CD6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 smtClean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fld id="{692FE89F-2B23-4ADA-A852-3CB88863CC75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C6D2DFA-A082-4529-8AF8-58896CDCAC0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baseline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9464A15-1B97-4E92-A4F1-1C68616509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80134D-236B-4693-B576-DC00F9ECC0F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7389599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3050"/>
            <a:ext cx="10972801" cy="1143000"/>
          </a:xfrm>
        </p:spPr>
        <p:txBody>
          <a:bodyPr/>
          <a:lstStyle>
            <a:lvl1pPr algn="ctr"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5410200"/>
            <a:ext cx="5386917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 baseline="0">
                <a:solidFill>
                  <a:srgbClr val="002060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6193369" y="5410200"/>
            <a:ext cx="5389033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 baseline="0">
                <a:solidFill>
                  <a:srgbClr val="002060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09600" y="1451307"/>
            <a:ext cx="5386917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 baseline="0">
                <a:solidFill>
                  <a:srgbClr val="002060"/>
                </a:solidFill>
              </a:defRPr>
            </a:lvl1pPr>
            <a:lvl2pPr>
              <a:defRPr sz="2000" baseline="0">
                <a:solidFill>
                  <a:srgbClr val="002060"/>
                </a:solidFill>
              </a:defRPr>
            </a:lvl2pPr>
            <a:lvl3pPr>
              <a:defRPr sz="1800" baseline="0">
                <a:solidFill>
                  <a:srgbClr val="002060"/>
                </a:solidFill>
              </a:defRPr>
            </a:lvl3pPr>
            <a:lvl4pPr>
              <a:defRPr sz="1600" baseline="0">
                <a:solidFill>
                  <a:srgbClr val="002060"/>
                </a:solidFill>
              </a:defRPr>
            </a:lvl4pPr>
            <a:lvl5pPr>
              <a:defRPr sz="1600"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1447801"/>
            <a:ext cx="5389033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 baseline="0">
                <a:solidFill>
                  <a:srgbClr val="002060"/>
                </a:solidFill>
              </a:defRPr>
            </a:lvl1pPr>
            <a:lvl2pPr>
              <a:defRPr sz="2000" baseline="0">
                <a:solidFill>
                  <a:srgbClr val="002060"/>
                </a:solidFill>
              </a:defRPr>
            </a:lvl2pPr>
            <a:lvl3pPr>
              <a:defRPr sz="1800" baseline="0">
                <a:solidFill>
                  <a:srgbClr val="002060"/>
                </a:solidFill>
              </a:defRPr>
            </a:lvl3pPr>
            <a:lvl4pPr>
              <a:defRPr sz="1600" baseline="0">
                <a:solidFill>
                  <a:srgbClr val="002060"/>
                </a:solidFill>
              </a:defRPr>
            </a:lvl4pPr>
            <a:lvl5pPr>
              <a:defRPr sz="1600"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4CC0156-7A51-40E4-9B4F-D23D87B874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smtClean="0"/>
            </a:lvl1pPr>
            <a:extLst/>
          </a:lstStyle>
          <a:p>
            <a:pPr>
              <a:defRPr/>
            </a:pPr>
            <a:fld id="{95FE7C7D-3D46-49EE-B20D-7079361245F8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B58C29F-DC77-4B6B-AC9D-DF23C8DD71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8F2373C-592E-441D-B191-8212731E2B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032C5EE-AD05-4A4C-9C42-C22DB6C4B6A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4303429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609600" y="274638"/>
            <a:ext cx="7518400" cy="1143000"/>
          </a:xfrm>
        </p:spPr>
        <p:txBody>
          <a:bodyPr rtlCol="0"/>
          <a:lstStyle>
            <a:lvl1pPr>
              <a:defRPr baseline="0">
                <a:solidFill>
                  <a:srgbClr val="002060"/>
                </a:solidFill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1890E67-1C81-485D-BD69-54869ACA5B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 smtClean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fld id="{888DAA34-4951-4297-A8CF-17F6B9DF96FC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2163BA7-9C65-4B5A-B5E5-62CEDECC6A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baseline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CEBB31B-A323-4053-A674-6349A07BB2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F7A0F4-6A41-45AD-9E1C-90FD8669B7B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0865798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545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9">
            <a:extLst>
              <a:ext uri="{FF2B5EF4-FFF2-40B4-BE49-F238E27FC236}">
                <a16:creationId xmlns:a16="http://schemas.microsoft.com/office/drawing/2014/main" id="{405E77F5-7415-4A67-B8D8-B78333E6C1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3A321FA-7004-40D9-9B51-0BA84BE7B03C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21">
            <a:extLst>
              <a:ext uri="{FF2B5EF4-FFF2-40B4-BE49-F238E27FC236}">
                <a16:creationId xmlns:a16="http://schemas.microsoft.com/office/drawing/2014/main" id="{D6D72494-1475-47DC-B811-CFD3B9D220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17">
            <a:extLst>
              <a:ext uri="{FF2B5EF4-FFF2-40B4-BE49-F238E27FC236}">
                <a16:creationId xmlns:a16="http://schemas.microsoft.com/office/drawing/2014/main" id="{72E52BE6-8E45-4248-8BA1-6ABA03D78C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800F255-9512-4D04-B7E7-9438C6B5D90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508298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9">
            <a:extLst>
              <a:ext uri="{FF2B5EF4-FFF2-40B4-BE49-F238E27FC236}">
                <a16:creationId xmlns:a16="http://schemas.microsoft.com/office/drawing/2014/main" id="{A701D986-50B9-40DC-B397-8C996886A0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2EA5AA-1F86-4D2A-AD68-4ECADCD6806A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3" name="Footer Placeholder 21">
            <a:extLst>
              <a:ext uri="{FF2B5EF4-FFF2-40B4-BE49-F238E27FC236}">
                <a16:creationId xmlns:a16="http://schemas.microsoft.com/office/drawing/2014/main" id="{1F5FDA8D-B054-49F9-9AB0-3CCADC242C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17">
            <a:extLst>
              <a:ext uri="{FF2B5EF4-FFF2-40B4-BE49-F238E27FC236}">
                <a16:creationId xmlns:a16="http://schemas.microsoft.com/office/drawing/2014/main" id="{E101A284-E2A0-4A03-8AAF-1CC5158C9E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9B7829-766A-4066-8149-B5D099DB322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6290230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4876800"/>
            <a:ext cx="9975701" cy="457200"/>
          </a:xfrm>
        </p:spPr>
        <p:txBody>
          <a:bodyPr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892800" y="5355102"/>
            <a:ext cx="5299456" cy="914400"/>
          </a:xfrm>
        </p:spPr>
        <p:txBody>
          <a:bodyPr/>
          <a:lstStyle>
            <a:lvl1pPr marL="0" indent="0" algn="r">
              <a:buNone/>
              <a:defRPr sz="1600" baseline="0">
                <a:solidFill>
                  <a:schemeClr val="accent1">
                    <a:lumMod val="75000"/>
                  </a:schemeClr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219200" y="1295400"/>
            <a:ext cx="8229600" cy="3505200"/>
          </a:xfrm>
        </p:spPr>
        <p:txBody>
          <a:bodyPr/>
          <a:lstStyle>
            <a:lvl1pPr>
              <a:defRPr sz="3200" baseline="0">
                <a:solidFill>
                  <a:schemeClr val="tx1"/>
                </a:solidFill>
              </a:defRPr>
            </a:lvl1pPr>
            <a:lvl2pPr>
              <a:defRPr sz="2800" baseline="0">
                <a:solidFill>
                  <a:schemeClr val="tx1"/>
                </a:solidFill>
              </a:defRPr>
            </a:lvl2pPr>
            <a:lvl3pPr>
              <a:defRPr sz="2400" baseline="0">
                <a:solidFill>
                  <a:schemeClr val="tx1"/>
                </a:solidFill>
              </a:defRPr>
            </a:lvl3pPr>
            <a:lvl4pPr>
              <a:defRPr sz="2000" baseline="0">
                <a:solidFill>
                  <a:schemeClr val="tx1"/>
                </a:solidFill>
              </a:defRPr>
            </a:lvl4pPr>
            <a:lvl5pPr>
              <a:defRPr sz="2000"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92B180A-E4BB-477F-85AA-7636E26C92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smtClean="0"/>
            </a:lvl1pPr>
            <a:extLst/>
          </a:lstStyle>
          <a:p>
            <a:pPr>
              <a:defRPr/>
            </a:pPr>
            <a:fld id="{EC13847F-B4A4-486C-9D17-40E3FB07A2C7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04991CB-5741-467D-A26E-49B0F51CBB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C16235C-FD23-45F4-B23B-F2BF7F76DA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F6284DD-F195-4AFA-A3B5-77826507CE7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3541824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reeform 10">
            <a:extLst>
              <a:ext uri="{FF2B5EF4-FFF2-40B4-BE49-F238E27FC236}">
                <a16:creationId xmlns:a16="http://schemas.microsoft.com/office/drawing/2014/main" id="{0FED9A7C-2FD1-49C9-A8C7-E93E1030E706}"/>
              </a:ext>
            </a:extLst>
          </p:cNvPr>
          <p:cNvSpPr>
            <a:spLocks/>
          </p:cNvSpPr>
          <p:nvPr/>
        </p:nvSpPr>
        <p:spPr bwMode="auto">
          <a:xfrm>
            <a:off x="666751" y="5945188"/>
            <a:ext cx="6587067" cy="9207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</a:endParaRPr>
          </a:p>
        </p:txBody>
      </p:sp>
      <p:sp>
        <p:nvSpPr>
          <p:cNvPr id="6" name="Freeform 15">
            <a:extLst>
              <a:ext uri="{FF2B5EF4-FFF2-40B4-BE49-F238E27FC236}">
                <a16:creationId xmlns:a16="http://schemas.microsoft.com/office/drawing/2014/main" id="{B2DDD171-A928-4F97-9725-41335157B7DD}"/>
              </a:ext>
            </a:extLst>
          </p:cNvPr>
          <p:cNvSpPr>
            <a:spLocks/>
          </p:cNvSpPr>
          <p:nvPr/>
        </p:nvSpPr>
        <p:spPr bwMode="auto">
          <a:xfrm>
            <a:off x="647700" y="5938838"/>
            <a:ext cx="4921251" cy="933450"/>
          </a:xfrm>
          <a:custGeom>
            <a:avLst/>
            <a:gdLst>
              <a:gd name="T0" fmla="*/ 0 w 5591"/>
              <a:gd name="T1" fmla="*/ 0 h 588"/>
              <a:gd name="T2" fmla="*/ 2147483646 w 5591"/>
              <a:gd name="T3" fmla="*/ 0 h 588"/>
              <a:gd name="T4" fmla="*/ 2147483646 w 5591"/>
              <a:gd name="T5" fmla="*/ 2147483646 h 588"/>
              <a:gd name="T6" fmla="*/ 2147483646 w 5591"/>
              <a:gd name="T7" fmla="*/ 0 h 588"/>
              <a:gd name="T8" fmla="*/ 0 60000 65536"/>
              <a:gd name="T9" fmla="*/ 0 60000 65536"/>
              <a:gd name="T10" fmla="*/ 0 60000 65536"/>
              <a:gd name="T11" fmla="*/ 0 60000 65536"/>
              <a:gd name="T12" fmla="*/ 0 w 5591"/>
              <a:gd name="T13" fmla="*/ 0 h 588"/>
              <a:gd name="T14" fmla="*/ 5591 w 5591"/>
              <a:gd name="T15" fmla="*/ 588 h 588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 cap="flat" cmpd="sng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4A2618-043C-4ECB-A309-2EC1CD67B718}"/>
              </a:ext>
            </a:extLst>
          </p:cNvPr>
          <p:cNvSpPr>
            <a:spLocks/>
          </p:cNvSpPr>
          <p:nvPr/>
        </p:nvSpPr>
        <p:spPr bwMode="auto">
          <a:xfrm>
            <a:off x="-8056" y="5791253"/>
            <a:ext cx="4536419" cy="1080868"/>
          </a:xfrm>
          <a:prstGeom prst="rtTriangle">
            <a:avLst/>
          </a:prstGeom>
          <a:blipFill>
            <a:blip r:embed="rId3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BE3704C0-6DFC-4944-8CDD-7F5B6E6F2CCD}"/>
              </a:ext>
            </a:extLst>
          </p:cNvPr>
          <p:cNvCxnSpPr/>
          <p:nvPr/>
        </p:nvCxnSpPr>
        <p:spPr>
          <a:xfrm>
            <a:off x="-12316" y="5787739"/>
            <a:ext cx="454067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Chevron 18">
            <a:extLst>
              <a:ext uri="{FF2B5EF4-FFF2-40B4-BE49-F238E27FC236}">
                <a16:creationId xmlns:a16="http://schemas.microsoft.com/office/drawing/2014/main" id="{E5DCEA15-FA34-40A8-8AAD-D62AC17864B1}"/>
              </a:ext>
            </a:extLst>
          </p:cNvPr>
          <p:cNvSpPr/>
          <p:nvPr/>
        </p:nvSpPr>
        <p:spPr>
          <a:xfrm>
            <a:off x="11552768" y="4987925"/>
            <a:ext cx="243417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0" name="Chevron 19">
            <a:extLst>
              <a:ext uri="{FF2B5EF4-FFF2-40B4-BE49-F238E27FC236}">
                <a16:creationId xmlns:a16="http://schemas.microsoft.com/office/drawing/2014/main" id="{1490394F-0DD3-4773-8442-6E00E85FF1C7}"/>
              </a:ext>
            </a:extLst>
          </p:cNvPr>
          <p:cNvSpPr/>
          <p:nvPr/>
        </p:nvSpPr>
        <p:spPr>
          <a:xfrm>
            <a:off x="11303001" y="4987925"/>
            <a:ext cx="243417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521643" y="5443402"/>
            <a:ext cx="9550400" cy="648232"/>
          </a:xfrm>
          <a:noFill/>
        </p:spPr>
        <p:txBody>
          <a:bodyPr tIns="0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4800" y="189968"/>
            <a:ext cx="115824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>
            <a:normAutofit/>
          </a:bodyPr>
          <a:lstStyle>
            <a:lvl1pPr marL="0" indent="0">
              <a:buNone/>
              <a:defRPr sz="3200"/>
            </a:lvl1pPr>
            <a:extLst/>
          </a:lstStyle>
          <a:p>
            <a:pPr lvl="0"/>
            <a:r>
              <a:rPr lang="en-US" noProof="0"/>
              <a:t>Click icon to add picture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865122"/>
            <a:ext cx="10767243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Date Placeholder 4">
            <a:extLst>
              <a:ext uri="{FF2B5EF4-FFF2-40B4-BE49-F238E27FC236}">
                <a16:creationId xmlns:a16="http://schemas.microsoft.com/office/drawing/2014/main" id="{B4054B0F-F2FE-4653-9611-1AA84499C2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smtClean="0"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fld id="{8FE37C65-672B-4958-B0CF-8534295B8A9C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12" name="Footer Placeholder 5">
            <a:extLst>
              <a:ext uri="{FF2B5EF4-FFF2-40B4-BE49-F238E27FC236}">
                <a16:creationId xmlns:a16="http://schemas.microsoft.com/office/drawing/2014/main" id="{C9E9578B-CD05-479A-927D-8B58A884B2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6">
            <a:extLst>
              <a:ext uri="{FF2B5EF4-FFF2-40B4-BE49-F238E27FC236}">
                <a16:creationId xmlns:a16="http://schemas.microsoft.com/office/drawing/2014/main" id="{C5DA5A01-D190-4E41-BF10-82E96DC022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016E2D-2837-4AFA-8E4D-98F0A1D735F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5479976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1481330"/>
            <a:ext cx="10972800" cy="4386071"/>
          </a:xfrm>
        </p:spPr>
        <p:txBody>
          <a:bodyPr vert="eaVert"/>
          <a:lstStyle>
            <a:lvl1pPr>
              <a:defRPr baseline="0">
                <a:solidFill>
                  <a:srgbClr val="002060"/>
                </a:solidFill>
              </a:defRPr>
            </a:lvl1pPr>
            <a:lvl2pPr>
              <a:defRPr baseline="0">
                <a:solidFill>
                  <a:srgbClr val="002060"/>
                </a:solidFill>
              </a:defRPr>
            </a:lvl2pPr>
            <a:lvl3pPr>
              <a:defRPr baseline="0">
                <a:solidFill>
                  <a:srgbClr val="002060"/>
                </a:solidFill>
              </a:defRPr>
            </a:lvl3pPr>
            <a:lvl4pPr>
              <a:defRPr baseline="0">
                <a:solidFill>
                  <a:srgbClr val="002060"/>
                </a:solidFill>
              </a:defRPr>
            </a:lvl4pPr>
            <a:lvl5pPr>
              <a:defRPr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9">
            <a:extLst>
              <a:ext uri="{FF2B5EF4-FFF2-40B4-BE49-F238E27FC236}">
                <a16:creationId xmlns:a16="http://schemas.microsoft.com/office/drawing/2014/main" id="{06D04090-1D16-40C4-B86E-E5648B8DAF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EE21B7-8482-472B-B757-05CD1676E70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21">
            <a:extLst>
              <a:ext uri="{FF2B5EF4-FFF2-40B4-BE49-F238E27FC236}">
                <a16:creationId xmlns:a16="http://schemas.microsoft.com/office/drawing/2014/main" id="{D9D425BD-8473-4FB9-8C2A-D3A0DC0AAD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>
            <a:extLst>
              <a:ext uri="{FF2B5EF4-FFF2-40B4-BE49-F238E27FC236}">
                <a16:creationId xmlns:a16="http://schemas.microsoft.com/office/drawing/2014/main" id="{F8A7DB1B-7D8A-4BD1-914C-DA6AEAF54B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CE49D2B-1EA7-4542-92C2-4A44968411C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7592625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25351" y="1447801"/>
            <a:ext cx="2369960" cy="44196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41"/>
            <a:ext cx="8432800" cy="559276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9">
            <a:extLst>
              <a:ext uri="{FF2B5EF4-FFF2-40B4-BE49-F238E27FC236}">
                <a16:creationId xmlns:a16="http://schemas.microsoft.com/office/drawing/2014/main" id="{5733B1BC-9E03-4ABA-8A97-8667A412E8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C7C422-51BC-42CE-99D0-61B7025E3B88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21">
            <a:extLst>
              <a:ext uri="{FF2B5EF4-FFF2-40B4-BE49-F238E27FC236}">
                <a16:creationId xmlns:a16="http://schemas.microsoft.com/office/drawing/2014/main" id="{FD1AB07C-3E10-47F8-B31B-074D9B64EB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>
            <a:extLst>
              <a:ext uri="{FF2B5EF4-FFF2-40B4-BE49-F238E27FC236}">
                <a16:creationId xmlns:a16="http://schemas.microsoft.com/office/drawing/2014/main" id="{B3B339D8-ECB0-46A3-BD9E-A245996C58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57A86C-ECB4-4F28-BB7E-6A4C15EF312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742135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9">
            <a:extLst>
              <a:ext uri="{FF2B5EF4-FFF2-40B4-BE49-F238E27FC236}">
                <a16:creationId xmlns:a16="http://schemas.microsoft.com/office/drawing/2014/main" id="{7D9CE598-AD0A-49FB-8331-824D8CFCAD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18A681-F590-4BC2-9A27-CE344E7D8D3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21">
            <a:extLst>
              <a:ext uri="{FF2B5EF4-FFF2-40B4-BE49-F238E27FC236}">
                <a16:creationId xmlns:a16="http://schemas.microsoft.com/office/drawing/2014/main" id="{DE7193EA-A210-4995-B32E-B48E821D06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17">
            <a:extLst>
              <a:ext uri="{FF2B5EF4-FFF2-40B4-BE49-F238E27FC236}">
                <a16:creationId xmlns:a16="http://schemas.microsoft.com/office/drawing/2014/main" id="{68D60BAC-D01C-4822-9254-6EB8FE6DBE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A27B1D1-7295-48E7-BB39-261FA174524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5090854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9">
            <a:extLst>
              <a:ext uri="{FF2B5EF4-FFF2-40B4-BE49-F238E27FC236}">
                <a16:creationId xmlns:a16="http://schemas.microsoft.com/office/drawing/2014/main" id="{42FB3C4D-3BEB-41BD-9835-7D6373453DD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8824E0A-760E-47B7-93D7-BAC973D5B8DE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21">
            <a:extLst>
              <a:ext uri="{FF2B5EF4-FFF2-40B4-BE49-F238E27FC236}">
                <a16:creationId xmlns:a16="http://schemas.microsoft.com/office/drawing/2014/main" id="{C140812E-BF53-420B-B8FF-221F86BD88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>
            <a:extLst>
              <a:ext uri="{FF2B5EF4-FFF2-40B4-BE49-F238E27FC236}">
                <a16:creationId xmlns:a16="http://schemas.microsoft.com/office/drawing/2014/main" id="{C77AC0D4-E1AE-4497-9F17-75A2AE2927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D618849-2AC0-4491-8CFF-145B1CE978B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2077644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ight Triangle 3">
            <a:extLst>
              <a:ext uri="{FF2B5EF4-FFF2-40B4-BE49-F238E27FC236}">
                <a16:creationId xmlns:a16="http://schemas.microsoft.com/office/drawing/2014/main" id="{6C7CBE09-70B3-4FAD-ACA8-30DD95BE7D21}"/>
              </a:ext>
            </a:extLst>
          </p:cNvPr>
          <p:cNvSpPr/>
          <p:nvPr/>
        </p:nvSpPr>
        <p:spPr>
          <a:xfrm>
            <a:off x="0" y="4664075"/>
            <a:ext cx="12200467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grpSp>
        <p:nvGrpSpPr>
          <p:cNvPr id="5" name="Group 15">
            <a:extLst>
              <a:ext uri="{FF2B5EF4-FFF2-40B4-BE49-F238E27FC236}">
                <a16:creationId xmlns:a16="http://schemas.microsoft.com/office/drawing/2014/main" id="{1D1C0BBF-535F-4EFB-B6ED-CCFC7CB148D8}"/>
              </a:ext>
            </a:extLst>
          </p:cNvPr>
          <p:cNvGrpSpPr>
            <a:grpSpLocks/>
          </p:cNvGrpSpPr>
          <p:nvPr/>
        </p:nvGrpSpPr>
        <p:grpSpPr bwMode="auto">
          <a:xfrm>
            <a:off x="-4233" y="4953000"/>
            <a:ext cx="12196233" cy="1911350"/>
            <a:chOff x="-3765" y="4832896"/>
            <a:chExt cx="9147765" cy="2032192"/>
          </a:xfrm>
        </p:grpSpPr>
        <p:sp>
          <p:nvSpPr>
            <p:cNvPr id="6" name="Freeform 15">
              <a:extLst>
                <a:ext uri="{FF2B5EF4-FFF2-40B4-BE49-F238E27FC236}">
                  <a16:creationId xmlns:a16="http://schemas.microsoft.com/office/drawing/2014/main" id="{8858CE3E-7E52-4EA5-A874-79E194472D62}"/>
                </a:ext>
              </a:extLst>
            </p:cNvPr>
            <p:cNvSpPr>
              <a:spLocks/>
            </p:cNvSpPr>
            <p:nvPr/>
          </p:nvSpPr>
          <p:spPr bwMode="auto">
            <a:xfrm>
              <a:off x="1687032" y="4832896"/>
              <a:ext cx="7456968" cy="51817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pPr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>
                <a:latin typeface="+mn-lt"/>
              </a:endParaRPr>
            </a:p>
          </p:txBody>
        </p:sp>
        <p:sp>
          <p:nvSpPr>
            <p:cNvPr id="7" name="Freeform 18">
              <a:extLst>
                <a:ext uri="{FF2B5EF4-FFF2-40B4-BE49-F238E27FC236}">
                  <a16:creationId xmlns:a16="http://schemas.microsoft.com/office/drawing/2014/main" id="{AEA96F27-D3F3-4A78-912A-4ED5A891A9CE}"/>
                </a:ext>
              </a:extLst>
            </p:cNvPr>
            <p:cNvSpPr>
              <a:spLocks/>
            </p:cNvSpPr>
            <p:nvPr/>
          </p:nvSpPr>
          <p:spPr bwMode="auto">
            <a:xfrm>
              <a:off x="35926" y="5135025"/>
              <a:ext cx="9108074" cy="838869"/>
            </a:xfrm>
            <a:custGeom>
              <a:avLst/>
              <a:gdLst>
                <a:gd name="T0" fmla="*/ 0 w 5760"/>
                <a:gd name="T1" fmla="*/ 0 h 528"/>
                <a:gd name="T2" fmla="*/ 2147483646 w 5760"/>
                <a:gd name="T3" fmla="*/ 0 h 528"/>
                <a:gd name="T4" fmla="*/ 2147483646 w 5760"/>
                <a:gd name="T5" fmla="*/ 2147483646 h 528"/>
                <a:gd name="T6" fmla="*/ 2147483646 w 5760"/>
                <a:gd name="T7" fmla="*/ 0 h 528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5760"/>
                <a:gd name="T13" fmla="*/ 0 h 528"/>
                <a:gd name="T14" fmla="*/ 5760 w 5760"/>
                <a:gd name="T15" fmla="*/ 528 h 528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 algn="ctr">
                  <a:solidFill>
                    <a:srgbClr val="000000"/>
                  </a:solidFill>
                  <a:prstDash val="solid"/>
                  <a:round/>
                  <a:headEnd type="none" w="med" len="med"/>
                  <a:tailEnd type="none" w="med" len="med"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8" name="Freeform 18">
              <a:extLst>
                <a:ext uri="{FF2B5EF4-FFF2-40B4-BE49-F238E27FC236}">
                  <a16:creationId xmlns:a16="http://schemas.microsoft.com/office/drawing/2014/main" id="{20976FDD-F895-460C-A913-3309DD07FC08}"/>
                </a:ext>
              </a:extLst>
            </p:cNvPr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 cstate="print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1" fontAlgn="auto" hangingPunct="1">
                <a:spcBef>
                  <a:spcPts val="0"/>
                </a:spcBef>
                <a:spcAft>
                  <a:spcPts val="0"/>
                </a:spcAft>
                <a:defRPr/>
              </a:pPr>
              <a:endParaRPr lang="en-US"/>
            </a:p>
          </p:txBody>
        </p: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4BF0AB6C-21C2-43E6-BAB2-FE5046BDDFCF}"/>
                </a:ext>
              </a:extLst>
            </p:cNvPr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914400" y="1752602"/>
            <a:ext cx="10363200" cy="1829761"/>
          </a:xfrm>
        </p:spPr>
        <p:txBody>
          <a:bodyPr anchor="b"/>
          <a:lstStyle>
            <a:lvl1pPr algn="r">
              <a:defRPr sz="4800" b="1" baseline="0">
                <a:solidFill>
                  <a:schemeClr val="accent2">
                    <a:lumMod val="75000"/>
                  </a:schemeClr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914400" y="3611607"/>
            <a:ext cx="103632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1" name="Date Placeholder 29">
            <a:extLst>
              <a:ext uri="{FF2B5EF4-FFF2-40B4-BE49-F238E27FC236}">
                <a16:creationId xmlns:a16="http://schemas.microsoft.com/office/drawing/2014/main" id="{D77B2FC3-AD56-4010-B9C1-7F0D3E077D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 smtClean="0">
                <a:solidFill>
                  <a:schemeClr val="accent3"/>
                </a:solidFill>
              </a:defRPr>
            </a:lvl1pPr>
            <a:extLst/>
          </a:lstStyle>
          <a:p>
            <a:pPr>
              <a:defRPr/>
            </a:pPr>
            <a:fld id="{717A9C9F-0C3A-4430-8068-F8EC0F645696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12" name="Footer Placeholder 18">
            <a:extLst>
              <a:ext uri="{FF2B5EF4-FFF2-40B4-BE49-F238E27FC236}">
                <a16:creationId xmlns:a16="http://schemas.microsoft.com/office/drawing/2014/main" id="{75B0E866-C8F8-427C-9435-2042B5CE36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3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26">
            <a:extLst>
              <a:ext uri="{FF2B5EF4-FFF2-40B4-BE49-F238E27FC236}">
                <a16:creationId xmlns:a16="http://schemas.microsoft.com/office/drawing/2014/main" id="{1CCCF91B-DADE-44C1-A66C-C4DB61AF4F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fld id="{30215BDA-96A9-41C0-A09C-DCF667DE655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pic>
        <p:nvPicPr>
          <p:cNvPr id="2" name="Picture 1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F3293608-AB2B-5666-AE45-A58A01C98ACC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127" y="6182551"/>
            <a:ext cx="2194564" cy="5913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6000003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baseline="0">
                <a:solidFill>
                  <a:schemeClr val="tx1"/>
                </a:solidFill>
              </a:defRPr>
            </a:lvl1pPr>
            <a:lvl2pPr>
              <a:defRPr baseline="0">
                <a:solidFill>
                  <a:schemeClr val="tx1"/>
                </a:solidFill>
              </a:defRPr>
            </a:lvl2pPr>
            <a:lvl3pPr>
              <a:defRPr baseline="0">
                <a:solidFill>
                  <a:schemeClr val="tx1"/>
                </a:solidFill>
              </a:defRPr>
            </a:lvl3pPr>
            <a:lvl4pPr>
              <a:defRPr baseline="0">
                <a:solidFill>
                  <a:schemeClr val="tx1"/>
                </a:solidFill>
              </a:defRPr>
            </a:lvl4pPr>
            <a:lvl5pPr>
              <a:defRPr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 algn="ctr"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" name="Slide Number Placeholder 17">
            <a:extLst>
              <a:ext uri="{FF2B5EF4-FFF2-40B4-BE49-F238E27FC236}">
                <a16:creationId xmlns:a16="http://schemas.microsoft.com/office/drawing/2014/main" id="{0E90F70D-4B52-49B2-935E-A01F24F751A4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 fontAlgn="auto">
              <a:spcBef>
                <a:spcPts val="0"/>
              </a:spcBef>
              <a:spcAft>
                <a:spcPts val="0"/>
              </a:spcAft>
              <a:defRPr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72103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hevron 10">
            <a:extLst>
              <a:ext uri="{FF2B5EF4-FFF2-40B4-BE49-F238E27FC236}">
                <a16:creationId xmlns:a16="http://schemas.microsoft.com/office/drawing/2014/main" id="{58D9E5A6-60E4-492E-9A49-CE2238623F2B}"/>
              </a:ext>
            </a:extLst>
          </p:cNvPr>
          <p:cNvSpPr/>
          <p:nvPr/>
        </p:nvSpPr>
        <p:spPr>
          <a:xfrm>
            <a:off x="4849284" y="3005138"/>
            <a:ext cx="243416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5" name="Chevron 11">
            <a:extLst>
              <a:ext uri="{FF2B5EF4-FFF2-40B4-BE49-F238E27FC236}">
                <a16:creationId xmlns:a16="http://schemas.microsoft.com/office/drawing/2014/main" id="{00061C3C-DE14-4E9F-9492-F9E4F17DD10C}"/>
              </a:ext>
            </a:extLst>
          </p:cNvPr>
          <p:cNvSpPr/>
          <p:nvPr/>
        </p:nvSpPr>
        <p:spPr>
          <a:xfrm>
            <a:off x="4599518" y="3005138"/>
            <a:ext cx="245533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168" y="1059712"/>
            <a:ext cx="10363200" cy="1828800"/>
          </a:xfrm>
        </p:spPr>
        <p:txBody>
          <a:bodyPr anchor="b"/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30284" y="2931712"/>
            <a:ext cx="6096000" cy="1454888"/>
          </a:xfrm>
        </p:spPr>
        <p:txBody>
          <a:bodyPr/>
          <a:lstStyle>
            <a:lvl1pPr marL="0" indent="0" algn="l">
              <a:buNone/>
              <a:defRPr sz="2300" baseline="0">
                <a:solidFill>
                  <a:srgbClr val="002060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Date Placeholder 3">
            <a:extLst>
              <a:ext uri="{FF2B5EF4-FFF2-40B4-BE49-F238E27FC236}">
                <a16:creationId xmlns:a16="http://schemas.microsoft.com/office/drawing/2014/main" id="{7B13DF70-5F78-4FA5-B6E5-55CE27BD8A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 smtClean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fld id="{B5747804-FC4A-422F-AF6C-6F1125793A40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71A6A596-5D8C-4F7D-B963-DD81D01C07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baseline="0">
                <a:solidFill>
                  <a:srgbClr val="002060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118D63C3-D98D-47D0-8428-C66B8698B0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615E927-0527-47C0-A913-A9E55CA9A36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8262140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481329"/>
            <a:ext cx="5384800" cy="4525963"/>
          </a:xfrm>
        </p:spPr>
        <p:txBody>
          <a:bodyPr/>
          <a:lstStyle>
            <a:lvl1pPr>
              <a:defRPr sz="2800" baseline="0">
                <a:solidFill>
                  <a:schemeClr val="tx1"/>
                </a:solidFill>
              </a:defRPr>
            </a:lvl1pPr>
            <a:lvl2pPr>
              <a:defRPr sz="2400" baseline="0">
                <a:solidFill>
                  <a:schemeClr val="tx1"/>
                </a:solidFill>
              </a:defRPr>
            </a:lvl2pPr>
            <a:lvl3pPr>
              <a:defRPr sz="2000" baseline="0">
                <a:solidFill>
                  <a:schemeClr val="tx1"/>
                </a:solidFill>
              </a:defRPr>
            </a:lvl3pPr>
            <a:lvl4pPr>
              <a:defRPr sz="1800" baseline="0">
                <a:solidFill>
                  <a:schemeClr val="tx1"/>
                </a:solidFill>
              </a:defRPr>
            </a:lvl4pPr>
            <a:lvl5pPr>
              <a:defRPr sz="1800"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481329"/>
            <a:ext cx="5384800" cy="4525963"/>
          </a:xfrm>
        </p:spPr>
        <p:txBody>
          <a:bodyPr/>
          <a:lstStyle>
            <a:lvl1pPr>
              <a:defRPr sz="2800" baseline="0">
                <a:solidFill>
                  <a:schemeClr val="tx1"/>
                </a:solidFill>
              </a:defRPr>
            </a:lvl1pPr>
            <a:lvl2pPr>
              <a:defRPr sz="2400" baseline="0">
                <a:solidFill>
                  <a:schemeClr val="tx1"/>
                </a:solidFill>
              </a:defRPr>
            </a:lvl2pPr>
            <a:lvl3pPr>
              <a:defRPr sz="2000" baseline="0">
                <a:solidFill>
                  <a:schemeClr val="tx1"/>
                </a:solidFill>
              </a:defRPr>
            </a:lvl3pPr>
            <a:lvl4pPr>
              <a:defRPr sz="1800" baseline="0">
                <a:solidFill>
                  <a:schemeClr val="tx1"/>
                </a:solidFill>
              </a:defRPr>
            </a:lvl4pPr>
            <a:lvl5pPr>
              <a:defRPr sz="1800"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lvl1pPr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5" name="Date Placeholder 9">
            <a:extLst>
              <a:ext uri="{FF2B5EF4-FFF2-40B4-BE49-F238E27FC236}">
                <a16:creationId xmlns:a16="http://schemas.microsoft.com/office/drawing/2014/main" id="{EA09131B-9B25-42A1-8148-C8EEA400BA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F762A7B-CD6A-4DCE-8618-D26A4661A0E8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21">
            <a:extLst>
              <a:ext uri="{FF2B5EF4-FFF2-40B4-BE49-F238E27FC236}">
                <a16:creationId xmlns:a16="http://schemas.microsoft.com/office/drawing/2014/main" id="{CA208715-28A8-499F-A970-F4AB633DDD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17">
            <a:extLst>
              <a:ext uri="{FF2B5EF4-FFF2-40B4-BE49-F238E27FC236}">
                <a16:creationId xmlns:a16="http://schemas.microsoft.com/office/drawing/2014/main" id="{707A3033-6150-41B2-9718-7AF782C783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31BE93D-1C13-4A2F-A298-DEBD69959D9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2026359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10972800" cy="1143000"/>
          </a:xfrm>
        </p:spPr>
        <p:txBody>
          <a:bodyPr/>
          <a:lstStyle>
            <a:lvl1pPr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5410200"/>
            <a:ext cx="5386917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 baseline="0">
                <a:solidFill>
                  <a:srgbClr val="002060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6193369" y="5410200"/>
            <a:ext cx="5389033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 baseline="0">
                <a:solidFill>
                  <a:srgbClr val="002060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09600" y="1451307"/>
            <a:ext cx="5386917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 baseline="0">
                <a:solidFill>
                  <a:schemeClr val="tx1"/>
                </a:solidFill>
              </a:defRPr>
            </a:lvl1pPr>
            <a:lvl2pPr>
              <a:defRPr sz="2000" baseline="0">
                <a:solidFill>
                  <a:schemeClr val="tx1"/>
                </a:solidFill>
              </a:defRPr>
            </a:lvl2pPr>
            <a:lvl3pPr>
              <a:defRPr sz="1800" baseline="0">
                <a:solidFill>
                  <a:schemeClr val="tx1"/>
                </a:solidFill>
              </a:defRPr>
            </a:lvl3pPr>
            <a:lvl4pPr>
              <a:defRPr sz="1600" baseline="0">
                <a:solidFill>
                  <a:schemeClr val="tx1"/>
                </a:solidFill>
              </a:defRPr>
            </a:lvl4pPr>
            <a:lvl5pPr>
              <a:defRPr sz="1600"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1447801"/>
            <a:ext cx="5389033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 baseline="0">
                <a:solidFill>
                  <a:schemeClr val="tx1"/>
                </a:solidFill>
              </a:defRPr>
            </a:lvl1pPr>
            <a:lvl2pPr>
              <a:defRPr sz="2000" baseline="0">
                <a:solidFill>
                  <a:schemeClr val="tx1"/>
                </a:solidFill>
              </a:defRPr>
            </a:lvl2pPr>
            <a:lvl3pPr>
              <a:defRPr sz="1800" baseline="0">
                <a:solidFill>
                  <a:schemeClr val="tx1"/>
                </a:solidFill>
              </a:defRPr>
            </a:lvl3pPr>
            <a:lvl4pPr>
              <a:defRPr sz="1600" baseline="0">
                <a:solidFill>
                  <a:schemeClr val="tx1"/>
                </a:solidFill>
              </a:defRPr>
            </a:lvl4pPr>
            <a:lvl5pPr>
              <a:defRPr sz="1600" baseline="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9">
            <a:extLst>
              <a:ext uri="{FF2B5EF4-FFF2-40B4-BE49-F238E27FC236}">
                <a16:creationId xmlns:a16="http://schemas.microsoft.com/office/drawing/2014/main" id="{D2B9B8E8-F7F9-41C8-A29A-A6FC5DF703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00C265-4FA7-4662-8625-8692EC4ECF73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8" name="Footer Placeholder 21">
            <a:extLst>
              <a:ext uri="{FF2B5EF4-FFF2-40B4-BE49-F238E27FC236}">
                <a16:creationId xmlns:a16="http://schemas.microsoft.com/office/drawing/2014/main" id="{F6BBBBE5-213A-4585-A7E6-A75AE5AF9E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17">
            <a:extLst>
              <a:ext uri="{FF2B5EF4-FFF2-40B4-BE49-F238E27FC236}">
                <a16:creationId xmlns:a16="http://schemas.microsoft.com/office/drawing/2014/main" id="{C081C2DD-F5D2-4A9F-A032-0881F5AC0A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B1F3BD9-D037-43E5-9B85-99FCE96FBDB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9563437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83402" cy="1143000"/>
          </a:xfrm>
        </p:spPr>
        <p:txBody>
          <a:bodyPr rtlCol="0"/>
          <a:lstStyle>
            <a:lvl1pPr>
              <a:defRPr baseline="0">
                <a:solidFill>
                  <a:schemeClr val="accent2">
                    <a:lumMod val="75000"/>
                  </a:schemeClr>
                </a:solidFill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9">
            <a:extLst>
              <a:ext uri="{FF2B5EF4-FFF2-40B4-BE49-F238E27FC236}">
                <a16:creationId xmlns:a16="http://schemas.microsoft.com/office/drawing/2014/main" id="{53D2A31F-F2FF-4D43-9284-F30B059178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5804E19-94C2-43F0-BC87-A5A74DEF676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21">
            <a:extLst>
              <a:ext uri="{FF2B5EF4-FFF2-40B4-BE49-F238E27FC236}">
                <a16:creationId xmlns:a16="http://schemas.microsoft.com/office/drawing/2014/main" id="{E87BDB0B-E843-4543-8123-2C4CA07190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17">
            <a:extLst>
              <a:ext uri="{FF2B5EF4-FFF2-40B4-BE49-F238E27FC236}">
                <a16:creationId xmlns:a16="http://schemas.microsoft.com/office/drawing/2014/main" id="{EC9A6D20-D5D1-4DF1-AED1-5B0DD0BC03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8564F6E-5273-49AB-9482-40BFFF87EB1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594768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59548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9">
            <a:extLst>
              <a:ext uri="{FF2B5EF4-FFF2-40B4-BE49-F238E27FC236}">
                <a16:creationId xmlns:a16="http://schemas.microsoft.com/office/drawing/2014/main" id="{47B57742-7850-400C-96F9-8E9DAC448A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FAF251-8846-483D-B964-35C26F0026CB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21">
            <a:extLst>
              <a:ext uri="{FF2B5EF4-FFF2-40B4-BE49-F238E27FC236}">
                <a16:creationId xmlns:a16="http://schemas.microsoft.com/office/drawing/2014/main" id="{36BC2094-B606-42FA-9589-EE0F61EBFA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17">
            <a:extLst>
              <a:ext uri="{FF2B5EF4-FFF2-40B4-BE49-F238E27FC236}">
                <a16:creationId xmlns:a16="http://schemas.microsoft.com/office/drawing/2014/main" id="{BBA1BAFE-5A44-4CCF-A1EA-0D06B37E3F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512EF6C-2629-4C21-839F-94C337296F9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531695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9">
            <a:extLst>
              <a:ext uri="{FF2B5EF4-FFF2-40B4-BE49-F238E27FC236}">
                <a16:creationId xmlns:a16="http://schemas.microsoft.com/office/drawing/2014/main" id="{EF75FD70-AB06-4087-933C-B818ABE5AF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150AFF6-F5A6-4F2D-840F-173373123151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3" name="Footer Placeholder 21">
            <a:extLst>
              <a:ext uri="{FF2B5EF4-FFF2-40B4-BE49-F238E27FC236}">
                <a16:creationId xmlns:a16="http://schemas.microsoft.com/office/drawing/2014/main" id="{B21D36C9-B367-4F6F-ABD5-1D21ECD0F8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17">
            <a:extLst>
              <a:ext uri="{FF2B5EF4-FFF2-40B4-BE49-F238E27FC236}">
                <a16:creationId xmlns:a16="http://schemas.microsoft.com/office/drawing/2014/main" id="{06409DA7-2426-4C15-8A25-B3D3BCD614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4D4CC61-C0A0-401F-8628-6397A31475C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2852592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4876800"/>
            <a:ext cx="9975701" cy="457200"/>
          </a:xfrm>
        </p:spPr>
        <p:txBody>
          <a:bodyPr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892800" y="5355102"/>
            <a:ext cx="5299456" cy="914400"/>
          </a:xfrm>
        </p:spPr>
        <p:txBody>
          <a:bodyPr/>
          <a:lstStyle>
            <a:lvl1pPr marL="0" indent="0" algn="r">
              <a:buNone/>
              <a:defRPr sz="1600" baseline="0">
                <a:solidFill>
                  <a:schemeClr val="accent1">
                    <a:lumMod val="75000"/>
                  </a:schemeClr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219200" y="1295400"/>
            <a:ext cx="8229600" cy="3505200"/>
          </a:xfrm>
        </p:spPr>
        <p:txBody>
          <a:bodyPr/>
          <a:lstStyle>
            <a:lvl1pPr>
              <a:defRPr sz="3200" baseline="0">
                <a:solidFill>
                  <a:srgbClr val="002060"/>
                </a:solidFill>
              </a:defRPr>
            </a:lvl1pPr>
            <a:lvl2pPr>
              <a:defRPr sz="2800" baseline="0">
                <a:solidFill>
                  <a:srgbClr val="002060"/>
                </a:solidFill>
              </a:defRPr>
            </a:lvl2pPr>
            <a:lvl3pPr>
              <a:defRPr sz="2400" baseline="0">
                <a:solidFill>
                  <a:srgbClr val="002060"/>
                </a:solidFill>
              </a:defRPr>
            </a:lvl3pPr>
            <a:lvl4pPr>
              <a:defRPr sz="2000" baseline="0">
                <a:solidFill>
                  <a:srgbClr val="002060"/>
                </a:solidFill>
              </a:defRPr>
            </a:lvl4pPr>
            <a:lvl5pPr>
              <a:defRPr sz="2000"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9">
            <a:extLst>
              <a:ext uri="{FF2B5EF4-FFF2-40B4-BE49-F238E27FC236}">
                <a16:creationId xmlns:a16="http://schemas.microsoft.com/office/drawing/2014/main" id="{289C07CF-E835-41F6-9671-050E948580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40C837D-B30B-42E6-8298-69991B83F8D4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21">
            <a:extLst>
              <a:ext uri="{FF2B5EF4-FFF2-40B4-BE49-F238E27FC236}">
                <a16:creationId xmlns:a16="http://schemas.microsoft.com/office/drawing/2014/main" id="{45D0F167-CA9F-4D4C-BD57-7C7AECAA8E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17">
            <a:extLst>
              <a:ext uri="{FF2B5EF4-FFF2-40B4-BE49-F238E27FC236}">
                <a16:creationId xmlns:a16="http://schemas.microsoft.com/office/drawing/2014/main" id="{AC5ACC76-7D9F-40D5-BECE-A4BAFD35AA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D01DC6-F7A1-438F-A3C9-36799A0EA5F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76822143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reeform 10">
            <a:extLst>
              <a:ext uri="{FF2B5EF4-FFF2-40B4-BE49-F238E27FC236}">
                <a16:creationId xmlns:a16="http://schemas.microsoft.com/office/drawing/2014/main" id="{3C3EA96D-5559-4EFC-BAFC-229F64D90993}"/>
              </a:ext>
            </a:extLst>
          </p:cNvPr>
          <p:cNvSpPr>
            <a:spLocks/>
          </p:cNvSpPr>
          <p:nvPr/>
        </p:nvSpPr>
        <p:spPr bwMode="auto">
          <a:xfrm>
            <a:off x="666751" y="5945188"/>
            <a:ext cx="6587067" cy="9207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</a:endParaRPr>
          </a:p>
        </p:txBody>
      </p:sp>
      <p:sp>
        <p:nvSpPr>
          <p:cNvPr id="6" name="Freeform 15">
            <a:extLst>
              <a:ext uri="{FF2B5EF4-FFF2-40B4-BE49-F238E27FC236}">
                <a16:creationId xmlns:a16="http://schemas.microsoft.com/office/drawing/2014/main" id="{2723B2B3-3258-4C45-B4FC-9E4230B18A0F}"/>
              </a:ext>
            </a:extLst>
          </p:cNvPr>
          <p:cNvSpPr>
            <a:spLocks/>
          </p:cNvSpPr>
          <p:nvPr/>
        </p:nvSpPr>
        <p:spPr bwMode="auto">
          <a:xfrm>
            <a:off x="647700" y="5938838"/>
            <a:ext cx="4921251" cy="933450"/>
          </a:xfrm>
          <a:custGeom>
            <a:avLst/>
            <a:gdLst>
              <a:gd name="T0" fmla="*/ 0 w 5591"/>
              <a:gd name="T1" fmla="*/ 0 h 588"/>
              <a:gd name="T2" fmla="*/ 2147483646 w 5591"/>
              <a:gd name="T3" fmla="*/ 0 h 588"/>
              <a:gd name="T4" fmla="*/ 2147483646 w 5591"/>
              <a:gd name="T5" fmla="*/ 2147483646 h 588"/>
              <a:gd name="T6" fmla="*/ 2147483646 w 5591"/>
              <a:gd name="T7" fmla="*/ 0 h 588"/>
              <a:gd name="T8" fmla="*/ 0 60000 65536"/>
              <a:gd name="T9" fmla="*/ 0 60000 65536"/>
              <a:gd name="T10" fmla="*/ 0 60000 65536"/>
              <a:gd name="T11" fmla="*/ 0 60000 65536"/>
              <a:gd name="T12" fmla="*/ 0 w 5591"/>
              <a:gd name="T13" fmla="*/ 0 h 588"/>
              <a:gd name="T14" fmla="*/ 5591 w 5591"/>
              <a:gd name="T15" fmla="*/ 588 h 588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 cap="flat" cmpd="sng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74AD5-22F3-470A-A5C3-795E26B9BA3A}"/>
              </a:ext>
            </a:extLst>
          </p:cNvPr>
          <p:cNvSpPr>
            <a:spLocks/>
          </p:cNvSpPr>
          <p:nvPr/>
        </p:nvSpPr>
        <p:spPr bwMode="auto">
          <a:xfrm>
            <a:off x="-8056" y="5791253"/>
            <a:ext cx="4536419" cy="1080868"/>
          </a:xfrm>
          <a:prstGeom prst="rtTriangle">
            <a:avLst/>
          </a:prstGeom>
          <a:blipFill>
            <a:blip r:embed="rId2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404B237B-3AAE-4CEA-8254-5104BFB204CA}"/>
              </a:ext>
            </a:extLst>
          </p:cNvPr>
          <p:cNvCxnSpPr/>
          <p:nvPr/>
        </p:nvCxnSpPr>
        <p:spPr>
          <a:xfrm>
            <a:off x="-12316" y="5787739"/>
            <a:ext cx="454067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Chevron 18">
            <a:extLst>
              <a:ext uri="{FF2B5EF4-FFF2-40B4-BE49-F238E27FC236}">
                <a16:creationId xmlns:a16="http://schemas.microsoft.com/office/drawing/2014/main" id="{153B70B3-8E32-439A-A958-DC52C3A6E8C1}"/>
              </a:ext>
            </a:extLst>
          </p:cNvPr>
          <p:cNvSpPr/>
          <p:nvPr/>
        </p:nvSpPr>
        <p:spPr>
          <a:xfrm>
            <a:off x="11552768" y="4987925"/>
            <a:ext cx="243417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0" name="Chevron 19">
            <a:extLst>
              <a:ext uri="{FF2B5EF4-FFF2-40B4-BE49-F238E27FC236}">
                <a16:creationId xmlns:a16="http://schemas.microsoft.com/office/drawing/2014/main" id="{8B58E9FD-9A26-4A06-8A89-C70153375989}"/>
              </a:ext>
            </a:extLst>
          </p:cNvPr>
          <p:cNvSpPr/>
          <p:nvPr/>
        </p:nvSpPr>
        <p:spPr>
          <a:xfrm>
            <a:off x="11303001" y="4987925"/>
            <a:ext cx="243417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521643" y="5443402"/>
            <a:ext cx="9550400" cy="648232"/>
          </a:xfrm>
          <a:noFill/>
        </p:spPr>
        <p:txBody>
          <a:bodyPr tIns="0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4800" y="189968"/>
            <a:ext cx="115824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>
            <a:normAutofit/>
          </a:bodyPr>
          <a:lstStyle>
            <a:lvl1pPr marL="0" indent="0">
              <a:buNone/>
              <a:defRPr sz="3200"/>
            </a:lvl1pPr>
            <a:extLst/>
          </a:lstStyle>
          <a:p>
            <a:pPr lvl="0"/>
            <a:r>
              <a:rPr lang="en-US" noProof="0"/>
              <a:t>Click icon to add picture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865122"/>
            <a:ext cx="10767243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Date Placeholder 4">
            <a:extLst>
              <a:ext uri="{FF2B5EF4-FFF2-40B4-BE49-F238E27FC236}">
                <a16:creationId xmlns:a16="http://schemas.microsoft.com/office/drawing/2014/main" id="{CEE7D3A0-67D6-43D0-923C-7FBDA4F12B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smtClean="0"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fld id="{E372D0C3-6F40-4CEF-A3EE-11F47026F3C1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12" name="Footer Placeholder 5">
            <a:extLst>
              <a:ext uri="{FF2B5EF4-FFF2-40B4-BE49-F238E27FC236}">
                <a16:creationId xmlns:a16="http://schemas.microsoft.com/office/drawing/2014/main" id="{9877699C-2F57-49EA-88B7-1DA9D877EE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6">
            <a:extLst>
              <a:ext uri="{FF2B5EF4-FFF2-40B4-BE49-F238E27FC236}">
                <a16:creationId xmlns:a16="http://schemas.microsoft.com/office/drawing/2014/main" id="{9935BAC3-3C59-4ABA-BB22-744F292A5A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CC911A4-F01E-4B12-8CBA-CFD2DD7170A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73005628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1481330"/>
            <a:ext cx="10972800" cy="4386071"/>
          </a:xfrm>
        </p:spPr>
        <p:txBody>
          <a:bodyPr vert="eaVert"/>
          <a:lstStyle>
            <a:lvl1pPr>
              <a:defRPr baseline="0">
                <a:solidFill>
                  <a:srgbClr val="002060"/>
                </a:solidFill>
              </a:defRPr>
            </a:lvl1pPr>
            <a:lvl2pPr>
              <a:defRPr baseline="0">
                <a:solidFill>
                  <a:srgbClr val="002060"/>
                </a:solidFill>
              </a:defRPr>
            </a:lvl2pPr>
            <a:lvl3pPr>
              <a:defRPr baseline="0">
                <a:solidFill>
                  <a:srgbClr val="002060"/>
                </a:solidFill>
              </a:defRPr>
            </a:lvl3pPr>
            <a:lvl4pPr>
              <a:defRPr baseline="0">
                <a:solidFill>
                  <a:srgbClr val="002060"/>
                </a:solidFill>
              </a:defRPr>
            </a:lvl4pPr>
            <a:lvl5pPr>
              <a:defRPr baseline="0">
                <a:solidFill>
                  <a:srgbClr val="002060"/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9">
            <a:extLst>
              <a:ext uri="{FF2B5EF4-FFF2-40B4-BE49-F238E27FC236}">
                <a16:creationId xmlns:a16="http://schemas.microsoft.com/office/drawing/2014/main" id="{16931760-BF69-4E36-98E6-61810CF5E2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673011-C151-4A04-8762-8B28273DF040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21">
            <a:extLst>
              <a:ext uri="{FF2B5EF4-FFF2-40B4-BE49-F238E27FC236}">
                <a16:creationId xmlns:a16="http://schemas.microsoft.com/office/drawing/2014/main" id="{8C11BEB4-0351-489D-B580-A81FEF83A4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>
            <a:extLst>
              <a:ext uri="{FF2B5EF4-FFF2-40B4-BE49-F238E27FC236}">
                <a16:creationId xmlns:a16="http://schemas.microsoft.com/office/drawing/2014/main" id="{3EE6E220-0CAB-4FDD-8B57-96683E688C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7DB9F8E-0079-437A-93B2-641285CB5A1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31875829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25351" y="1447801"/>
            <a:ext cx="2369960" cy="44196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41"/>
            <a:ext cx="8432800" cy="559276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9">
            <a:extLst>
              <a:ext uri="{FF2B5EF4-FFF2-40B4-BE49-F238E27FC236}">
                <a16:creationId xmlns:a16="http://schemas.microsoft.com/office/drawing/2014/main" id="{00C09B6E-25BE-4D9D-99FC-761940818E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845EB4-2792-4669-A53D-ACE706774D7F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21">
            <a:extLst>
              <a:ext uri="{FF2B5EF4-FFF2-40B4-BE49-F238E27FC236}">
                <a16:creationId xmlns:a16="http://schemas.microsoft.com/office/drawing/2014/main" id="{84AF380D-9351-4F5C-82E7-E1E74F61AA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>
            <a:extLst>
              <a:ext uri="{FF2B5EF4-FFF2-40B4-BE49-F238E27FC236}">
                <a16:creationId xmlns:a16="http://schemas.microsoft.com/office/drawing/2014/main" id="{E5804B90-1D30-47F6-9FB2-0BF4834BC9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769CEF5-3ADE-4CF1-9FAF-B2442802718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7542434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9">
            <a:extLst>
              <a:ext uri="{FF2B5EF4-FFF2-40B4-BE49-F238E27FC236}">
                <a16:creationId xmlns:a16="http://schemas.microsoft.com/office/drawing/2014/main" id="{F860DBE3-0B58-4594-B33C-C565964BA8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F96BA2B-1B61-45A0-9F9C-F1A8CB4751EF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21">
            <a:extLst>
              <a:ext uri="{FF2B5EF4-FFF2-40B4-BE49-F238E27FC236}">
                <a16:creationId xmlns:a16="http://schemas.microsoft.com/office/drawing/2014/main" id="{E1DFC7AE-E51B-4F62-90E2-23AEA14B77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17">
            <a:extLst>
              <a:ext uri="{FF2B5EF4-FFF2-40B4-BE49-F238E27FC236}">
                <a16:creationId xmlns:a16="http://schemas.microsoft.com/office/drawing/2014/main" id="{6560ED67-8110-4E7E-B42B-9BCA0AE1CA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9F93272-149C-48CC-A7FC-742875269B0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84145510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9">
            <a:extLst>
              <a:ext uri="{FF2B5EF4-FFF2-40B4-BE49-F238E27FC236}">
                <a16:creationId xmlns:a16="http://schemas.microsoft.com/office/drawing/2014/main" id="{3125ABF2-CDD5-453F-A52E-9B92A2321E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765692-E44F-4504-85C2-7C2BDB249CA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21">
            <a:extLst>
              <a:ext uri="{FF2B5EF4-FFF2-40B4-BE49-F238E27FC236}">
                <a16:creationId xmlns:a16="http://schemas.microsoft.com/office/drawing/2014/main" id="{50D2D7A3-1D4B-4102-A6B5-BC469DB0EB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17">
            <a:extLst>
              <a:ext uri="{FF2B5EF4-FFF2-40B4-BE49-F238E27FC236}">
                <a16:creationId xmlns:a16="http://schemas.microsoft.com/office/drawing/2014/main" id="{D8889432-3798-4CDC-A262-E7C9F2E304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B798B72-9111-483D-A864-904987125BC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91928960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1B574D-B285-49D1-A7EE-0FF0087F308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C30E064-7393-4EAC-BAF0-4B03AD1D6CC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B49CE8D-C0EB-4B42-8007-A3F6A18CB5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A2D19C4-D5AF-4AD3-97D0-2598629FD9B3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21ADDC-008A-4D24-AD8D-0B78A88017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7506D96-AD6E-40DB-B5E1-8933A226B4A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B451BD3-62F5-43B8-AE18-AACB1110703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4735210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A4BBCF-6730-4974-B9CC-104F4C9686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109CF8-2CD4-4105-ADB7-94227B92F04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58FAF8-12AF-4863-BE79-14064C7233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49BD61-C7B2-4471-AC53-C5C7994D6107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038628-35B3-4AF1-8403-A0DFB73D00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20C9AA0-3842-4B46-AA91-8B297694EF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379510-0613-43F9-BEA0-63E9DB3B5DC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9386576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665683-6F74-466C-B69D-9C8F8D2162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1" y="1709739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1EE6B38-C7B7-4D55-A7F2-FAEA884F38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1" y="4589464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6F31F80-907B-4569-98F9-3B1B9B9DAD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B622DA3-82F4-41E2-9CC2-306C5FB87CA5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D9B0129-70B1-48E6-9AFC-67711590D0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7D3B436-ABF6-4645-B1ED-C852856FCF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850E22-EF35-460E-AA97-8F00C002DC1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0895809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C854BB-35DF-4506-B488-B4D3E7666B4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87176DA-4F05-48B6-9DDF-94BC58B1BBA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5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02E8FF4-F118-4604-B184-B5BEE38E1CF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97600" y="1825625"/>
            <a:ext cx="515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17134AF2-C229-446E-BD10-A33C6FE661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1DAB079-9C2A-4537-8DA7-EAA127CA8AB8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BA67F875-BDA9-4CC2-BC75-17DE0F3D86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7EDBCDC8-01B6-4419-A790-3AF75D867F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1714749-F64B-4A7A-B165-4300AF11CB4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7787014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AD95A0-1149-4B56-AB9C-ED66240C3A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0317" y="365126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69126B3-6772-47E3-81DC-487D06445F8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40318" y="1681163"/>
            <a:ext cx="5158316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A15D5FE-847B-4261-95D1-5C7D58B4B3D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40318" y="2505075"/>
            <a:ext cx="5158316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2E93BE7-48AA-4A86-B505-651C4AEE1BA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71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9CCF405-59E2-43B1-9571-F2D5AF3D3BE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71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id="{0ECBF498-9597-400B-9D5C-B303C1624D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C12D6C4-A866-4FBC-86D0-5C20323A1B4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5FDC72F0-0D18-4D32-8685-F43B331BDD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D6B28B6E-E27A-4901-B7EF-78F5796A6B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435981-551B-4137-86E7-0D6F8A04E49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12102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63931BB-0E05-4CD7-9758-406BB64D415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F3099C3D-335B-4FEB-AE3E-A6517E49D58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9CF0C40-3EFE-4363-95B3-342D0BDEF7FA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2CBDE9A8-C051-4B6D-A52E-B6E2089DED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6F7BD87B-ACAE-4491-8E55-3464C3866E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85CC64-F4F6-4AB6-8D6E-3A1688406A6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8761452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6BEA13E8-959E-4ADA-9A40-19263A89ECA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83B5B64-D917-462B-ACF8-C674638756AA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61C670B1-EB49-4C2F-B2C5-46A5464FD5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2A72986F-CDA4-4D05-B96C-381B6B5793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607FB7E-4A36-4E62-8041-C8F40C5F450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8789817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7B9647-2D14-4B3A-8C42-C20F62D654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0318" y="457200"/>
            <a:ext cx="393276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D175DEB-113B-4862-8ACB-18FAC65B2A6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717" y="987426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2F0B992-5769-4FB1-9E80-601E2E8D62D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40318" y="2057400"/>
            <a:ext cx="393276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D8E3BF7E-8663-4999-A515-177752C45D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9BCCF14-54D7-4D4A-9D31-B4F20C89BF68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9570B961-872B-4F99-BC95-B3D874B5F0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5958C87C-A97F-488F-BE81-B65C506CCA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8761E4-4F2D-4CB9-8ABC-6E1254899FB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5227142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503E9C-F1B2-483A-81A8-9F399F2E1E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0318" y="457200"/>
            <a:ext cx="393276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69C4AF3-FBC7-4B74-9C74-E766B49ACCB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717" y="987426"/>
            <a:ext cx="617220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6F33776-D297-42C7-83B9-FD76D8DB4C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40318" y="2057400"/>
            <a:ext cx="393276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79A3B432-A5E3-43EA-9AD7-C581162AC4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6C6CD87-99FD-4AFA-A05B-67A9A19083F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5264529F-9BAB-490E-8195-8228F4EFBD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9C3DA065-C69D-42E2-AA4E-A78873CE09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E772B87-1BB9-40C5-8E66-8EF9EBE1B3E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0739789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719CD4-7CC3-4507-9C61-D47D42A54B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BFC1729-CB1F-463D-9EFD-9732349D0C7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FD98ABE-5A6B-4916-AE4E-16C91243C7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7120CD7-9011-4CCC-9E22-3B80D1C71D1D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814CD4-B578-48A5-B4B9-E66BD077E5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A6FE12-2956-418D-B440-F7F870D19D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67BAB6-8306-419C-9A4B-3B1F002D60A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3458714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20AC7C6-003B-4CF5-9F57-9E628E01299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1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C62455A-A27A-4EAC-B1A1-2A45A5FE61C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1" y="365125"/>
            <a:ext cx="76835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8226081-F58E-4A8E-B979-6F8A2AF6F1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AA6707B-62EE-421C-BCC6-4BCAB2129EFE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1E6BB05-5508-4C9C-AC16-F53E7F3307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659E7EC-2225-4537-BAC3-5FE6586689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85AD60-1349-4695-80E2-2F9046148B3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2001399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8AB6AEE-1908-4FFD-9A13-0553B74CC5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DA7816-C0C9-4C2D-A1EB-3D67E0110A2B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F122EDD-3632-47A7-903E-94E6143E44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9584C0E-B4B4-4B49-AADF-04097AD27C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9F82B5-6614-4DD9-859B-1057BD6833B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03758808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DE4CFC9-2306-4A0C-8DF6-CB668490E1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862A33-DD95-43CF-850F-402F2E6C7623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1F6FC57-A303-4713-AB1F-BBFA44A6E8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688AA0-4D48-40D8-A222-D3BE8C1665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689270-FCD7-40FE-BF31-3F9FAE8E73C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354756958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E944E70-B367-4367-A6C2-EE532EE0BC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C3B59D6-86AB-4649-9CD2-29CF6EA085F7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B7C2879-20C7-48B4-92AB-FDC3A8B352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134DEF7-F65A-4494-A58B-6F67A5187A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6C5E7AA-F487-4706-878B-650FC2E98CD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6056898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12CC0C6C-1109-43C2-970C-6096ED1D9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1543797-0ABE-4B73-9BDB-7E08C56D29E3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3B71903D-5056-4FBD-A847-6758934BA7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F322BB71-81AF-4715-9C7E-ADC01CB775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76D154E-F89B-466A-810F-B0E3A9883F7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38277134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>
            <a:extLst>
              <a:ext uri="{FF2B5EF4-FFF2-40B4-BE49-F238E27FC236}">
                <a16:creationId xmlns:a16="http://schemas.microsoft.com/office/drawing/2014/main" id="{57A731A3-C7CE-4320-853A-400CAD668A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DEC569-43DA-45AB-B4F8-600CC18763B9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795190F6-33A9-4D7A-888E-EC22F67C03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AD2D750A-E8AF-49F3-8FC3-885A2B4DCB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37BE77-E2BB-4D27-B9F2-86EA9246FE6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40703152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3A4B5A10-6655-4503-9D13-CCEECBF755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3140C5E-59D7-4926-AEFA-24D5D8C50DE4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52F8DF23-1DD6-4309-94DC-F44CFA7924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B29D4B92-6EA4-416D-9470-4B387E225A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A4AC9E-ABF2-4F40-BBDD-89DF1061974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60120776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D3B938C6-989D-44DD-BE35-17F4B84E4E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23E5390-0A4E-4DDC-BD9A-0FB4476DA998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CBD0286B-0779-4FAA-AD42-0657D3A6E6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24BB70A3-E05D-4974-966F-E5AFD49C6E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691D93E-C4D6-4F1C-A01C-432E35C7DF5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80959317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F596F90D-AD01-4523-A9A4-CF1349468F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EBA5EB-6DE4-4414-962D-A8A5BE042743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789C7E60-8247-4F2C-B254-99E28CFA83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E042215D-AA4F-4050-867F-58F349CF53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12CE08D-A605-4301-828E-12BAD7B91B1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09995747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7BF5D22E-7E17-47D4-B8E9-9A345784A2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89A9989-75F0-48ED-AF7F-1844B20A0A49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957A34E9-50C8-4494-88BC-5D7D90B0FE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E4EA8ADD-3E23-458B-A2C8-4CA3BB1D1C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99000AD-9ACB-4C70-AD72-81E8210C029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32871839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E556B2-206D-496F-9329-2326C24002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83414E6-6950-45EE-8BD0-7398AA2A15C3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71B13E3-8C62-430B-B027-5260FCC833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C099464-DCAB-4237-ABEB-6B118F4DDA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3E140E-6687-4809-BA3E-8136B9242A8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48033286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F71C7D8-3322-4896-A415-7EDCA9D6E9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8DFABC9-3A48-4EF4-8F60-832372F0A0F2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1CFD770-BB02-4872-83B0-20123631C3E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CE6DF3A-BCC0-475F-B2CA-8913E2E2D5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65757FD-C86A-462B-AF8C-DE3DC6250AE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82230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1.jpeg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3.xml"/><Relationship Id="rId13" Type="http://schemas.openxmlformats.org/officeDocument/2006/relationships/slideLayout" Target="../slideLayouts/slideLayout28.xml"/><Relationship Id="rId3" Type="http://schemas.openxmlformats.org/officeDocument/2006/relationships/slideLayout" Target="../slideLayouts/slideLayout18.xml"/><Relationship Id="rId7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7.xml"/><Relationship Id="rId17" Type="http://schemas.openxmlformats.org/officeDocument/2006/relationships/image" Target="../media/image2.png"/><Relationship Id="rId2" Type="http://schemas.openxmlformats.org/officeDocument/2006/relationships/slideLayout" Target="../slideLayouts/slideLayout17.xml"/><Relationship Id="rId16" Type="http://schemas.openxmlformats.org/officeDocument/2006/relationships/image" Target="../media/image1.jpeg"/><Relationship Id="rId1" Type="http://schemas.openxmlformats.org/officeDocument/2006/relationships/slideLayout" Target="../slideLayouts/slideLayout16.xml"/><Relationship Id="rId6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0.xml"/><Relationship Id="rId15" Type="http://schemas.openxmlformats.org/officeDocument/2006/relationships/theme" Target="../theme/theme2.xml"/><Relationship Id="rId10" Type="http://schemas.openxmlformats.org/officeDocument/2006/relationships/slideLayout" Target="../slideLayouts/slideLayout25.xml"/><Relationship Id="rId4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4.xml"/><Relationship Id="rId14" Type="http://schemas.openxmlformats.org/officeDocument/2006/relationships/slideLayout" Target="../slideLayouts/slideLayout29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7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32.xml"/><Relationship Id="rId7" Type="http://schemas.openxmlformats.org/officeDocument/2006/relationships/slideLayout" Target="../slideLayouts/slideLayout36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31.xml"/><Relationship Id="rId1" Type="http://schemas.openxmlformats.org/officeDocument/2006/relationships/slideLayout" Target="../slideLayouts/slideLayout30.xml"/><Relationship Id="rId6" Type="http://schemas.openxmlformats.org/officeDocument/2006/relationships/slideLayout" Target="../slideLayouts/slideLayout35.xml"/><Relationship Id="rId11" Type="http://schemas.openxmlformats.org/officeDocument/2006/relationships/slideLayout" Target="../slideLayouts/slideLayout40.xml"/><Relationship Id="rId5" Type="http://schemas.openxmlformats.org/officeDocument/2006/relationships/slideLayout" Target="../slideLayouts/slideLayout34.xml"/><Relationship Id="rId10" Type="http://schemas.openxmlformats.org/officeDocument/2006/relationships/slideLayout" Target="../slideLayouts/slideLayout39.xml"/><Relationship Id="rId4" Type="http://schemas.openxmlformats.org/officeDocument/2006/relationships/slideLayout" Target="../slideLayouts/slideLayout33.xml"/><Relationship Id="rId9" Type="http://schemas.openxmlformats.org/officeDocument/2006/relationships/slideLayout" Target="../slideLayouts/slideLayout38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8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43.xml"/><Relationship Id="rId7" Type="http://schemas.openxmlformats.org/officeDocument/2006/relationships/slideLayout" Target="../slideLayouts/slideLayout47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42.xml"/><Relationship Id="rId1" Type="http://schemas.openxmlformats.org/officeDocument/2006/relationships/slideLayout" Target="../slideLayouts/slideLayout41.xml"/><Relationship Id="rId6" Type="http://schemas.openxmlformats.org/officeDocument/2006/relationships/slideLayout" Target="../slideLayouts/slideLayout46.xml"/><Relationship Id="rId11" Type="http://schemas.openxmlformats.org/officeDocument/2006/relationships/slideLayout" Target="../slideLayouts/slideLayout51.xml"/><Relationship Id="rId5" Type="http://schemas.openxmlformats.org/officeDocument/2006/relationships/slideLayout" Target="../slideLayouts/slideLayout45.xml"/><Relationship Id="rId10" Type="http://schemas.openxmlformats.org/officeDocument/2006/relationships/slideLayout" Target="../slideLayouts/slideLayout50.xml"/><Relationship Id="rId4" Type="http://schemas.openxmlformats.org/officeDocument/2006/relationships/slideLayout" Target="../slideLayouts/slideLayout44.xml"/><Relationship Id="rId9" Type="http://schemas.openxmlformats.org/officeDocument/2006/relationships/slideLayout" Target="../slideLayouts/slideLayout4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>
            <a:extLst>
              <a:ext uri="{FF2B5EF4-FFF2-40B4-BE49-F238E27FC236}">
                <a16:creationId xmlns:a16="http://schemas.microsoft.com/office/drawing/2014/main" id="{2E74EC05-CB59-4811-8647-AE40B6C67A84}"/>
              </a:ext>
            </a:extLst>
          </p:cNvPr>
          <p:cNvSpPr>
            <a:spLocks/>
          </p:cNvSpPr>
          <p:nvPr/>
        </p:nvSpPr>
        <p:spPr bwMode="auto">
          <a:xfrm>
            <a:off x="666751" y="5945188"/>
            <a:ext cx="6587067" cy="9207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</a:endParaRPr>
          </a:p>
        </p:txBody>
      </p:sp>
      <p:sp>
        <p:nvSpPr>
          <p:cNvPr id="1027" name="Freeform 11">
            <a:extLst>
              <a:ext uri="{FF2B5EF4-FFF2-40B4-BE49-F238E27FC236}">
                <a16:creationId xmlns:a16="http://schemas.microsoft.com/office/drawing/2014/main" id="{16B82CA8-3870-4C0C-8681-F2CE0593129E}"/>
              </a:ext>
            </a:extLst>
          </p:cNvPr>
          <p:cNvSpPr>
            <a:spLocks/>
          </p:cNvSpPr>
          <p:nvPr/>
        </p:nvSpPr>
        <p:spPr bwMode="auto">
          <a:xfrm>
            <a:off x="647700" y="5938838"/>
            <a:ext cx="4921251" cy="933450"/>
          </a:xfrm>
          <a:custGeom>
            <a:avLst/>
            <a:gdLst>
              <a:gd name="T0" fmla="*/ 0 w 5591"/>
              <a:gd name="T1" fmla="*/ 0 h 588"/>
              <a:gd name="T2" fmla="*/ 2147483646 w 5591"/>
              <a:gd name="T3" fmla="*/ 0 h 588"/>
              <a:gd name="T4" fmla="*/ 2147483646 w 5591"/>
              <a:gd name="T5" fmla="*/ 2147483646 h 588"/>
              <a:gd name="T6" fmla="*/ 2147483646 w 5591"/>
              <a:gd name="T7" fmla="*/ 0 h 588"/>
              <a:gd name="T8" fmla="*/ 0 60000 65536"/>
              <a:gd name="T9" fmla="*/ 0 60000 65536"/>
              <a:gd name="T10" fmla="*/ 0 60000 65536"/>
              <a:gd name="T11" fmla="*/ 0 60000 65536"/>
              <a:gd name="T12" fmla="*/ 0 w 5591"/>
              <a:gd name="T13" fmla="*/ 0 h 588"/>
              <a:gd name="T14" fmla="*/ 5591 w 5591"/>
              <a:gd name="T15" fmla="*/ 588 h 588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 cap="flat" cmpd="sng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" name="Right Triangle 13">
            <a:extLst>
              <a:ext uri="{FF2B5EF4-FFF2-40B4-BE49-F238E27FC236}">
                <a16:creationId xmlns:a16="http://schemas.microsoft.com/office/drawing/2014/main" id="{D925CA0F-EEEA-43E4-BF95-4526640A39A5}"/>
              </a:ext>
            </a:extLst>
          </p:cNvPr>
          <p:cNvSpPr>
            <a:spLocks/>
          </p:cNvSpPr>
          <p:nvPr/>
        </p:nvSpPr>
        <p:spPr bwMode="auto">
          <a:xfrm>
            <a:off x="-8056" y="5791253"/>
            <a:ext cx="4536419" cy="1080868"/>
          </a:xfrm>
          <a:prstGeom prst="rtTriangle">
            <a:avLst/>
          </a:prstGeom>
          <a:blipFill>
            <a:blip r:embed="rId17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8023402E-40F8-4230-AB67-E15909B29188}"/>
              </a:ext>
            </a:extLst>
          </p:cNvPr>
          <p:cNvCxnSpPr/>
          <p:nvPr/>
        </p:nvCxnSpPr>
        <p:spPr>
          <a:xfrm>
            <a:off x="-12316" y="5787739"/>
            <a:ext cx="454067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C7683830-2598-4B74-8CE1-DDDFF29EC9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599" y="274638"/>
            <a:ext cx="10972799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r>
              <a:rPr lang="en-US"/>
              <a:t>Click to edit 					</a:t>
            </a:r>
            <a:br>
              <a:rPr lang="en-US"/>
            </a:br>
            <a:r>
              <a:rPr lang="en-US"/>
              <a:t>Master title style</a:t>
            </a:r>
          </a:p>
        </p:txBody>
      </p:sp>
      <p:sp>
        <p:nvSpPr>
          <p:cNvPr id="1033" name="Text Placeholder 29">
            <a:extLst>
              <a:ext uri="{FF2B5EF4-FFF2-40B4-BE49-F238E27FC236}">
                <a16:creationId xmlns:a16="http://schemas.microsoft.com/office/drawing/2014/main" id="{5F86BA5B-6A5A-4094-BC42-B762CEDEF406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609600" y="1481138"/>
            <a:ext cx="1097280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" name="Date Placeholder 9">
            <a:extLst>
              <a:ext uri="{FF2B5EF4-FFF2-40B4-BE49-F238E27FC236}">
                <a16:creationId xmlns:a16="http://schemas.microsoft.com/office/drawing/2014/main" id="{810BAD33-D91A-4BC7-BD96-2F97CEF3170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870917" y="6408739"/>
            <a:ext cx="2559051" cy="365125"/>
          </a:xfrm>
          <a:prstGeom prst="rect">
            <a:avLst/>
          </a:prstGeom>
        </p:spPr>
        <p:txBody>
          <a:bodyPr vert="horz" anchor="b"/>
          <a:lstStyle>
            <a:lvl1pPr algn="l" eaLnBrk="1" fontAlgn="auto" latinLnBrk="0" hangingPunct="1">
              <a:spcBef>
                <a:spcPts val="0"/>
              </a:spcBef>
              <a:spcAft>
                <a:spcPts val="0"/>
              </a:spcAft>
              <a:defRPr kumimoji="0" sz="1000" smtClean="0">
                <a:solidFill>
                  <a:srgbClr val="002060"/>
                </a:solidFill>
                <a:latin typeface="+mn-lt"/>
              </a:defRPr>
            </a:lvl1pPr>
            <a:extLst/>
          </a:lstStyle>
          <a:p>
            <a:pPr>
              <a:defRPr/>
            </a:pPr>
            <a:fld id="{0C0275AD-2796-4F3B-B2D5-1D8EAFD3B9CC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22" name="Footer Placeholder 21">
            <a:extLst>
              <a:ext uri="{FF2B5EF4-FFF2-40B4-BE49-F238E27FC236}">
                <a16:creationId xmlns:a16="http://schemas.microsoft.com/office/drawing/2014/main" id="{175F21B2-7959-4B95-9300-F45529DBFC3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740368" y="6408739"/>
            <a:ext cx="3134783" cy="365125"/>
          </a:xfrm>
          <a:prstGeom prst="rect">
            <a:avLst/>
          </a:prstGeom>
        </p:spPr>
        <p:txBody>
          <a:bodyPr vert="horz" anchor="b"/>
          <a:lstStyle>
            <a:lvl1pPr algn="r" eaLnBrk="1" fontAlgn="auto" latinLnBrk="0" hangingPunct="1">
              <a:spcBef>
                <a:spcPts val="0"/>
              </a:spcBef>
              <a:spcAft>
                <a:spcPts val="0"/>
              </a:spcAft>
              <a:defRPr kumimoji="0" sz="1000" baseline="0">
                <a:solidFill>
                  <a:srgbClr val="002060"/>
                </a:solidFill>
                <a:latin typeface="+mn-lt"/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18" name="Slide Number Placeholder 17">
            <a:extLst>
              <a:ext uri="{FF2B5EF4-FFF2-40B4-BE49-F238E27FC236}">
                <a16:creationId xmlns:a16="http://schemas.microsoft.com/office/drawing/2014/main" id="{FD78704F-CBAD-4497-866F-DDA13B98E67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429968" y="6408739"/>
            <a:ext cx="488949" cy="365125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000">
                <a:latin typeface="Lucida Sans Unicode" panose="020B0602030504020204" pitchFamily="34" charset="0"/>
              </a:defRPr>
            </a:lvl1pPr>
          </a:lstStyle>
          <a:p>
            <a:pPr>
              <a:defRPr/>
            </a:pPr>
            <a:fld id="{35EFC265-4A45-494A-BA56-DCD1A8A3F5B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pic>
        <p:nvPicPr>
          <p:cNvPr id="3" name="Picture 2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9FD314A4-6419-DCC8-4317-BE2871189121}"/>
              </a:ext>
            </a:extLst>
          </p:cNvPr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66816" y="6182551"/>
            <a:ext cx="2194564" cy="591313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6028" r:id="rId1"/>
    <p:sldLayoutId id="2147486029" r:id="rId2"/>
    <p:sldLayoutId id="2147485989" r:id="rId3"/>
    <p:sldLayoutId id="2147486030" r:id="rId4"/>
    <p:sldLayoutId id="2147486031" r:id="rId5"/>
    <p:sldLayoutId id="2147486032" r:id="rId6"/>
    <p:sldLayoutId id="2147486033" r:id="rId7"/>
    <p:sldLayoutId id="2147485990" r:id="rId8"/>
    <p:sldLayoutId id="2147485991" r:id="rId9"/>
    <p:sldLayoutId id="2147486034" r:id="rId10"/>
    <p:sldLayoutId id="2147486035" r:id="rId11"/>
    <p:sldLayoutId id="2147485992" r:id="rId12"/>
    <p:sldLayoutId id="2147485993" r:id="rId13"/>
    <p:sldLayoutId id="2147485994" r:id="rId14"/>
    <p:sldLayoutId id="2147486041" r:id="rId15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100" b="1" kern="1200">
          <a:solidFill>
            <a:schemeClr val="accent2">
              <a:lumMod val="75000"/>
            </a:schemeClr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9pPr>
      <a:extLst/>
    </p:titleStyle>
    <p:bodyStyle>
      <a:lvl1pPr marL="365125" indent="-255588" algn="l" rtl="0" eaLnBrk="0" fontAlgn="base" hangingPunct="0">
        <a:spcBef>
          <a:spcPts val="400"/>
        </a:spcBef>
        <a:spcAft>
          <a:spcPct val="0"/>
        </a:spcAft>
        <a:buClr>
          <a:schemeClr val="accent1"/>
        </a:buClr>
        <a:buSzPct val="68000"/>
        <a:buFont typeface="Wingdings 3" panose="05040102010807070707" pitchFamily="18" charset="2"/>
        <a:buChar char=""/>
        <a:defRPr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0713" indent="-228600" algn="l" rtl="0" eaLnBrk="0" fontAlgn="base" hangingPunct="0">
        <a:spcBef>
          <a:spcPts val="325"/>
        </a:spcBef>
        <a:spcAft>
          <a:spcPct val="0"/>
        </a:spcAft>
        <a:buClr>
          <a:schemeClr val="accent1"/>
        </a:buClr>
        <a:buFont typeface="Verdana" panose="020B0604030504040204" pitchFamily="34" charset="0"/>
        <a:buChar char="◦"/>
        <a:defRPr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8838" indent="-228600" algn="l" rtl="0" eaLnBrk="0" fontAlgn="base" hangingPunct="0">
        <a:spcBef>
          <a:spcPts val="350"/>
        </a:spcBef>
        <a:spcAft>
          <a:spcPct val="0"/>
        </a:spcAft>
        <a:buClr>
          <a:schemeClr val="accent2"/>
        </a:buClr>
        <a:buSzPct val="100000"/>
        <a:buFont typeface="Wingdings 2" panose="05020102010507070707" pitchFamily="18" charset="2"/>
        <a:buChar char=""/>
        <a:defRPr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0" fontAlgn="base" hangingPunct="0">
        <a:spcBef>
          <a:spcPts val="350"/>
        </a:spcBef>
        <a:spcAft>
          <a:spcPct val="0"/>
        </a:spcAft>
        <a:buClr>
          <a:schemeClr val="accent2"/>
        </a:buClr>
        <a:buFont typeface="Wingdings 2" panose="05020102010507070707" pitchFamily="18" charset="2"/>
        <a:buChar char=""/>
        <a:defRPr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ts val="350"/>
        </a:spcBef>
        <a:spcAft>
          <a:spcPct val="0"/>
        </a:spcAft>
        <a:buClr>
          <a:schemeClr val="accent2"/>
        </a:buClr>
        <a:buFont typeface="Wingdings 2" panose="05020102010507070707" pitchFamily="18" charset="2"/>
        <a:buChar char="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>
            <a:extLst>
              <a:ext uri="{FF2B5EF4-FFF2-40B4-BE49-F238E27FC236}">
                <a16:creationId xmlns:a16="http://schemas.microsoft.com/office/drawing/2014/main" id="{2E74EC05-CB59-4811-8647-AE40B6C67A84}"/>
              </a:ext>
            </a:extLst>
          </p:cNvPr>
          <p:cNvSpPr>
            <a:spLocks/>
          </p:cNvSpPr>
          <p:nvPr/>
        </p:nvSpPr>
        <p:spPr bwMode="auto">
          <a:xfrm>
            <a:off x="666751" y="5945188"/>
            <a:ext cx="6587067" cy="9207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</a:endParaRPr>
          </a:p>
        </p:txBody>
      </p:sp>
      <p:sp>
        <p:nvSpPr>
          <p:cNvPr id="2051" name="Freeform 11">
            <a:extLst>
              <a:ext uri="{FF2B5EF4-FFF2-40B4-BE49-F238E27FC236}">
                <a16:creationId xmlns:a16="http://schemas.microsoft.com/office/drawing/2014/main" id="{72F7CFB3-8BDB-4330-8B79-D114E6DAC8BF}"/>
              </a:ext>
            </a:extLst>
          </p:cNvPr>
          <p:cNvSpPr>
            <a:spLocks/>
          </p:cNvSpPr>
          <p:nvPr/>
        </p:nvSpPr>
        <p:spPr bwMode="auto">
          <a:xfrm>
            <a:off x="647700" y="5938838"/>
            <a:ext cx="4921251" cy="933450"/>
          </a:xfrm>
          <a:custGeom>
            <a:avLst/>
            <a:gdLst>
              <a:gd name="T0" fmla="*/ 0 w 5591"/>
              <a:gd name="T1" fmla="*/ 0 h 588"/>
              <a:gd name="T2" fmla="*/ 2147483646 w 5591"/>
              <a:gd name="T3" fmla="*/ 0 h 588"/>
              <a:gd name="T4" fmla="*/ 2147483646 w 5591"/>
              <a:gd name="T5" fmla="*/ 2147483646 h 588"/>
              <a:gd name="T6" fmla="*/ 2147483646 w 5591"/>
              <a:gd name="T7" fmla="*/ 0 h 588"/>
              <a:gd name="T8" fmla="*/ 0 60000 65536"/>
              <a:gd name="T9" fmla="*/ 0 60000 65536"/>
              <a:gd name="T10" fmla="*/ 0 60000 65536"/>
              <a:gd name="T11" fmla="*/ 0 60000 65536"/>
              <a:gd name="T12" fmla="*/ 0 w 5591"/>
              <a:gd name="T13" fmla="*/ 0 h 588"/>
              <a:gd name="T14" fmla="*/ 5591 w 5591"/>
              <a:gd name="T15" fmla="*/ 588 h 588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 cap="flat" cmpd="sng" algn="ctr">
                <a:solidFill>
                  <a:srgbClr val="000000"/>
                </a:solidFill>
                <a:prstDash val="solid"/>
                <a:round/>
                <a:headEnd type="none" w="med" len="med"/>
                <a:tailEnd type="none" w="med" len="med"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" name="Right Triangle 13">
            <a:extLst>
              <a:ext uri="{FF2B5EF4-FFF2-40B4-BE49-F238E27FC236}">
                <a16:creationId xmlns:a16="http://schemas.microsoft.com/office/drawing/2014/main" id="{D925CA0F-EEEA-43E4-BF95-4526640A39A5}"/>
              </a:ext>
            </a:extLst>
          </p:cNvPr>
          <p:cNvSpPr>
            <a:spLocks/>
          </p:cNvSpPr>
          <p:nvPr/>
        </p:nvSpPr>
        <p:spPr bwMode="auto">
          <a:xfrm>
            <a:off x="-8056" y="5791253"/>
            <a:ext cx="4536419" cy="1080868"/>
          </a:xfrm>
          <a:prstGeom prst="rtTriangle">
            <a:avLst/>
          </a:prstGeom>
          <a:blipFill>
            <a:blip r:embed="rId16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8023402E-40F8-4230-AB67-E15909B29188}"/>
              </a:ext>
            </a:extLst>
          </p:cNvPr>
          <p:cNvCxnSpPr/>
          <p:nvPr/>
        </p:nvCxnSpPr>
        <p:spPr>
          <a:xfrm>
            <a:off x="-12316" y="5787739"/>
            <a:ext cx="454067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C7683830-2598-4B74-8CE1-DDDFF29EC9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r>
              <a:rPr lang="en-US"/>
              <a:t>Click to edit 					</a:t>
            </a:r>
            <a:br>
              <a:rPr lang="en-US"/>
            </a:br>
            <a:r>
              <a:rPr lang="en-US"/>
              <a:t>Master title style</a:t>
            </a:r>
          </a:p>
        </p:txBody>
      </p:sp>
      <p:sp>
        <p:nvSpPr>
          <p:cNvPr id="2057" name="Text Placeholder 29">
            <a:extLst>
              <a:ext uri="{FF2B5EF4-FFF2-40B4-BE49-F238E27FC236}">
                <a16:creationId xmlns:a16="http://schemas.microsoft.com/office/drawing/2014/main" id="{AAEDAE74-D536-47DC-B91F-BE332504B85E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609600" y="1481138"/>
            <a:ext cx="1097280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" name="Date Placeholder 9">
            <a:extLst>
              <a:ext uri="{FF2B5EF4-FFF2-40B4-BE49-F238E27FC236}">
                <a16:creationId xmlns:a16="http://schemas.microsoft.com/office/drawing/2014/main" id="{810BAD33-D91A-4BC7-BD96-2F97CEF3170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876936" y="6408739"/>
            <a:ext cx="2559051" cy="365125"/>
          </a:xfrm>
          <a:prstGeom prst="rect">
            <a:avLst/>
          </a:prstGeom>
        </p:spPr>
        <p:txBody>
          <a:bodyPr vert="horz" anchor="b"/>
          <a:lstStyle>
            <a:lvl1pPr algn="l" eaLnBrk="1" fontAlgn="auto" latinLnBrk="0" hangingPunct="1">
              <a:spcBef>
                <a:spcPts val="0"/>
              </a:spcBef>
              <a:spcAft>
                <a:spcPts val="0"/>
              </a:spcAft>
              <a:defRPr kumimoji="0" sz="1000" smtClean="0">
                <a:solidFill>
                  <a:srgbClr val="002060"/>
                </a:solidFill>
                <a:latin typeface="+mn-lt"/>
              </a:defRPr>
            </a:lvl1pPr>
            <a:extLst/>
          </a:lstStyle>
          <a:p>
            <a:pPr>
              <a:defRPr/>
            </a:pPr>
            <a:fld id="{9DB81C19-5C2B-497E-9FD1-F781D42321EF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22" name="Footer Placeholder 21">
            <a:extLst>
              <a:ext uri="{FF2B5EF4-FFF2-40B4-BE49-F238E27FC236}">
                <a16:creationId xmlns:a16="http://schemas.microsoft.com/office/drawing/2014/main" id="{175F21B2-7959-4B95-9300-F45529DBFC3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746387" y="6408739"/>
            <a:ext cx="3134783" cy="365125"/>
          </a:xfrm>
          <a:prstGeom prst="rect">
            <a:avLst/>
          </a:prstGeom>
        </p:spPr>
        <p:txBody>
          <a:bodyPr vert="horz" anchor="b"/>
          <a:lstStyle>
            <a:lvl1pPr algn="r" eaLnBrk="1" fontAlgn="auto" latinLnBrk="0" hangingPunct="1">
              <a:spcBef>
                <a:spcPts val="0"/>
              </a:spcBef>
              <a:spcAft>
                <a:spcPts val="0"/>
              </a:spcAft>
              <a:defRPr kumimoji="0" sz="1000" baseline="0">
                <a:solidFill>
                  <a:srgbClr val="002060"/>
                </a:solidFill>
                <a:latin typeface="+mn-lt"/>
              </a:defRPr>
            </a:lvl1pPr>
            <a:extLst/>
          </a:lstStyle>
          <a:p>
            <a:pPr>
              <a:defRPr/>
            </a:pPr>
            <a:endParaRPr lang="en-US"/>
          </a:p>
        </p:txBody>
      </p:sp>
      <p:sp>
        <p:nvSpPr>
          <p:cNvPr id="18" name="Slide Number Placeholder 17">
            <a:extLst>
              <a:ext uri="{FF2B5EF4-FFF2-40B4-BE49-F238E27FC236}">
                <a16:creationId xmlns:a16="http://schemas.microsoft.com/office/drawing/2014/main" id="{FD78704F-CBAD-4497-866F-DDA13B98E67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435987" y="6408739"/>
            <a:ext cx="488949" cy="365125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000">
                <a:latin typeface="Lucida Sans Unicode" panose="020B0602030504020204" pitchFamily="34" charset="0"/>
              </a:defRPr>
            </a:lvl1pPr>
          </a:lstStyle>
          <a:p>
            <a:pPr>
              <a:defRPr/>
            </a:pPr>
            <a:fld id="{89603706-C9F2-4B4C-A38A-6963CD54400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pic>
        <p:nvPicPr>
          <p:cNvPr id="3" name="Picture 2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02837F3C-1679-5A00-8FE2-1C4894A84218}"/>
              </a:ext>
            </a:extLst>
          </p:cNvPr>
          <p:cNvPicPr>
            <a:picLocks noChangeAspect="1"/>
          </p:cNvPicPr>
          <p:nvPr userDrawn="1"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127" y="6182551"/>
            <a:ext cx="2194564" cy="591313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6036" r:id="rId1"/>
    <p:sldLayoutId id="2147486037" r:id="rId2"/>
    <p:sldLayoutId id="2147486038" r:id="rId3"/>
    <p:sldLayoutId id="2147485996" r:id="rId4"/>
    <p:sldLayoutId id="2147485997" r:id="rId5"/>
    <p:sldLayoutId id="2147485998" r:id="rId6"/>
    <p:sldLayoutId id="2147485999" r:id="rId7"/>
    <p:sldLayoutId id="2147486000" r:id="rId8"/>
    <p:sldLayoutId id="2147486001" r:id="rId9"/>
    <p:sldLayoutId id="2147486039" r:id="rId10"/>
    <p:sldLayoutId id="2147486002" r:id="rId11"/>
    <p:sldLayoutId id="2147486003" r:id="rId12"/>
    <p:sldLayoutId id="2147486004" r:id="rId13"/>
    <p:sldLayoutId id="2147486005" r:id="rId14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100" b="1" kern="1200">
          <a:solidFill>
            <a:schemeClr val="accent2">
              <a:lumMod val="75000"/>
            </a:schemeClr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100" b="1">
          <a:solidFill>
            <a:schemeClr val="tx1"/>
          </a:solidFill>
          <a:latin typeface="Lucida Sans Unicode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100" b="1">
          <a:solidFill>
            <a:srgbClr val="002060"/>
          </a:solidFill>
          <a:latin typeface="Lucida Sans Unicode" pitchFamily="34" charset="0"/>
        </a:defRPr>
      </a:lvl9pPr>
      <a:extLst/>
    </p:titleStyle>
    <p:bodyStyle>
      <a:lvl1pPr marL="365125" indent="-255588" algn="l" rtl="0" eaLnBrk="0" fontAlgn="base" hangingPunct="0">
        <a:spcBef>
          <a:spcPts val="400"/>
        </a:spcBef>
        <a:spcAft>
          <a:spcPct val="0"/>
        </a:spcAft>
        <a:buClr>
          <a:schemeClr val="accent1"/>
        </a:buClr>
        <a:buSzPct val="68000"/>
        <a:buFont typeface="Wingdings 3" panose="05040102010807070707" pitchFamily="18" charset="2"/>
        <a:buChar char=""/>
        <a:defRPr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0713" indent="-228600" algn="l" rtl="0" eaLnBrk="0" fontAlgn="base" hangingPunct="0">
        <a:spcBef>
          <a:spcPts val="325"/>
        </a:spcBef>
        <a:spcAft>
          <a:spcPct val="0"/>
        </a:spcAft>
        <a:buClr>
          <a:schemeClr val="accent1"/>
        </a:buClr>
        <a:buFont typeface="Verdana" panose="020B0604030504040204" pitchFamily="34" charset="0"/>
        <a:buChar char="◦"/>
        <a:defRPr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8838" indent="-228600" algn="l" rtl="0" eaLnBrk="0" fontAlgn="base" hangingPunct="0">
        <a:spcBef>
          <a:spcPts val="350"/>
        </a:spcBef>
        <a:spcAft>
          <a:spcPct val="0"/>
        </a:spcAft>
        <a:buClr>
          <a:schemeClr val="accent2"/>
        </a:buClr>
        <a:buSzPct val="100000"/>
        <a:buFont typeface="Wingdings 2" panose="05020102010507070707" pitchFamily="18" charset="2"/>
        <a:buChar char=""/>
        <a:defRPr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0" fontAlgn="base" hangingPunct="0">
        <a:spcBef>
          <a:spcPts val="350"/>
        </a:spcBef>
        <a:spcAft>
          <a:spcPct val="0"/>
        </a:spcAft>
        <a:buClr>
          <a:schemeClr val="accent2"/>
        </a:buClr>
        <a:buFont typeface="Wingdings 2" panose="05020102010507070707" pitchFamily="18" charset="2"/>
        <a:buChar char=""/>
        <a:defRPr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ts val="350"/>
        </a:spcBef>
        <a:spcAft>
          <a:spcPct val="0"/>
        </a:spcAft>
        <a:buClr>
          <a:schemeClr val="accent2"/>
        </a:buClr>
        <a:buFont typeface="Wingdings 2" panose="05020102010507070707" pitchFamily="18" charset="2"/>
        <a:buChar char="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Placeholder 1">
            <a:extLst>
              <a:ext uri="{FF2B5EF4-FFF2-40B4-BE49-F238E27FC236}">
                <a16:creationId xmlns:a16="http://schemas.microsoft.com/office/drawing/2014/main" id="{D188BA3E-508E-4A3E-BA3E-AE205A3AE169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838200" y="365126"/>
            <a:ext cx="105156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3075" name="Text Placeholder 2">
            <a:extLst>
              <a:ext uri="{FF2B5EF4-FFF2-40B4-BE49-F238E27FC236}">
                <a16:creationId xmlns:a16="http://schemas.microsoft.com/office/drawing/2014/main" id="{CB001E19-F3E7-4EBD-9B79-001EA7E7694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AB32D3F-B899-4A31-A21D-6E673A723BC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smtClean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E5D1AF5C-DD57-4A7D-9E51-00BDD9FD1BCB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58E6A8A-B563-4CB4-95BB-18070D1C5B9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1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F18FE7-1F47-4406-A727-69640CB7171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171445" y="6356351"/>
            <a:ext cx="147186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95D67731-47DA-4A03-9DC0-D5A6D275CF6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pic>
        <p:nvPicPr>
          <p:cNvPr id="3" name="Picture 2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560236C0-13F4-F9CE-05E8-BFADD08EB971}"/>
              </a:ext>
            </a:extLst>
          </p:cNvPr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02171" y="6232435"/>
            <a:ext cx="2194564" cy="591313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6006" r:id="rId1"/>
    <p:sldLayoutId id="2147486007" r:id="rId2"/>
    <p:sldLayoutId id="2147486008" r:id="rId3"/>
    <p:sldLayoutId id="2147486009" r:id="rId4"/>
    <p:sldLayoutId id="2147486010" r:id="rId5"/>
    <p:sldLayoutId id="2147486011" r:id="rId6"/>
    <p:sldLayoutId id="2147486012" r:id="rId7"/>
    <p:sldLayoutId id="2147486013" r:id="rId8"/>
    <p:sldLayoutId id="2147486014" r:id="rId9"/>
    <p:sldLayoutId id="2147486015" r:id="rId10"/>
    <p:sldLayoutId id="2147486016" r:id="rId11"/>
  </p:sldLayoutIdLst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228600" indent="-2286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Title Placeholder 1">
            <a:extLst>
              <a:ext uri="{FF2B5EF4-FFF2-40B4-BE49-F238E27FC236}">
                <a16:creationId xmlns:a16="http://schemas.microsoft.com/office/drawing/2014/main" id="{43FCD795-A102-486B-92CE-043E72D16513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609600" y="274638"/>
            <a:ext cx="92202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4099" name="Text Placeholder 2">
            <a:extLst>
              <a:ext uri="{FF2B5EF4-FFF2-40B4-BE49-F238E27FC236}">
                <a16:creationId xmlns:a16="http://schemas.microsoft.com/office/drawing/2014/main" id="{7247A7E5-6D0C-441C-971F-22C4BDDAF579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609600" y="1600201"/>
            <a:ext cx="109728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D2340CC-629B-4E5E-B289-E3181C23E2B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hangingPunct="1">
              <a:defRPr sz="1200" smtClean="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DE54B4A8-2F33-43C0-9D9B-56C98A809270}" type="datetimeFigureOut">
              <a:rPr lang="en-US" smtClean="0"/>
              <a:pPr>
                <a:defRPr/>
              </a:pPr>
              <a:t>9/1/2023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ACD247F-86FF-40EB-86CF-6D00A85839A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hangingPunct="1">
              <a:defRPr sz="12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527C4D1-100D-4806-A033-2A37054DE6C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C6EE076D-F734-4A10-826C-FE2DB914F2D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pic>
        <p:nvPicPr>
          <p:cNvPr id="3" name="Picture 2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8F7F736E-18CB-1A80-B2BB-78C8D388F693}"/>
              </a:ext>
            </a:extLst>
          </p:cNvPr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06000" y="44451"/>
            <a:ext cx="2194564" cy="591313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6017" r:id="rId1"/>
    <p:sldLayoutId id="2147486018" r:id="rId2"/>
    <p:sldLayoutId id="2147486019" r:id="rId3"/>
    <p:sldLayoutId id="2147486020" r:id="rId4"/>
    <p:sldLayoutId id="2147486021" r:id="rId5"/>
    <p:sldLayoutId id="2147486022" r:id="rId6"/>
    <p:sldLayoutId id="2147486023" r:id="rId7"/>
    <p:sldLayoutId id="2147486024" r:id="rId8"/>
    <p:sldLayoutId id="2147486025" r:id="rId9"/>
    <p:sldLayoutId id="2147486026" r:id="rId10"/>
    <p:sldLayoutId id="2147486027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5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pavementmedesign.com/MEDesignBcT/Project" TargetMode="External"/><Relationship Id="rId2" Type="http://schemas.openxmlformats.org/officeDocument/2006/relationships/hyperlink" Target="https://pavementmedesign.com/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8.jpeg"/><Relationship Id="rId4" Type="http://schemas.openxmlformats.org/officeDocument/2006/relationships/image" Target="../media/image17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wmf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8.jpeg"/><Relationship Id="rId4" Type="http://schemas.openxmlformats.org/officeDocument/2006/relationships/image" Target="../media/image17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6A48E065-EB7C-411D-BAD5-81C17EA6B0D2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>
              <a:lumMod val="65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9460" name="Content Placeholder 1">
            <a:extLst>
              <a:ext uri="{FF2B5EF4-FFF2-40B4-BE49-F238E27FC236}">
                <a16:creationId xmlns:a16="http://schemas.microsoft.com/office/drawing/2014/main" id="{BAA75FBA-B37B-471D-8634-D649DC98D558}"/>
              </a:ext>
            </a:extLst>
          </p:cNvPr>
          <p:cNvSpPr txBox="1">
            <a:spLocks/>
          </p:cNvSpPr>
          <p:nvPr/>
        </p:nvSpPr>
        <p:spPr bwMode="auto">
          <a:xfrm>
            <a:off x="457200" y="5105400"/>
            <a:ext cx="11277600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342900" indent="-342900" defTabSz="457200">
              <a:spcBef>
                <a:spcPts val="400"/>
              </a:spcBef>
              <a:buClr>
                <a:schemeClr val="accent1"/>
              </a:buClr>
              <a:buSzPct val="68000"/>
              <a:buFont typeface="Wingdings 3" panose="05040102010807070707" pitchFamily="18" charset="2"/>
              <a:buChar char=""/>
              <a:defRPr sz="2700">
                <a:solidFill>
                  <a:srgbClr val="002060"/>
                </a:solidFill>
                <a:latin typeface="Lucida Sans Unicode" panose="020B0602030504020204" pitchFamily="34" charset="0"/>
              </a:defRPr>
            </a:lvl1pPr>
            <a:lvl2pPr marL="742950" indent="-285750" defTabSz="457200">
              <a:spcBef>
                <a:spcPts val="325"/>
              </a:spcBef>
              <a:buClr>
                <a:schemeClr val="accent1"/>
              </a:buClr>
              <a:buFont typeface="Verdana" panose="020B0604030504040204" pitchFamily="34" charset="0"/>
              <a:buChar char="◦"/>
              <a:defRPr sz="2300">
                <a:solidFill>
                  <a:srgbClr val="002060"/>
                </a:solidFill>
                <a:latin typeface="Lucida Sans Unicode" panose="020B0602030504020204" pitchFamily="34" charset="0"/>
              </a:defRPr>
            </a:lvl2pPr>
            <a:lvl3pPr marL="1143000" indent="-228600" defTabSz="457200">
              <a:spcBef>
                <a:spcPts val="350"/>
              </a:spcBef>
              <a:buClr>
                <a:schemeClr val="accent2"/>
              </a:buClr>
              <a:buSzPct val="100000"/>
              <a:buFont typeface="Wingdings 2" panose="05020102010507070707" pitchFamily="18" charset="2"/>
              <a:buChar char=""/>
              <a:defRPr sz="2100">
                <a:solidFill>
                  <a:srgbClr val="002060"/>
                </a:solidFill>
                <a:latin typeface="Lucida Sans Unicode" panose="020B0602030504020204" pitchFamily="34" charset="0"/>
              </a:defRPr>
            </a:lvl3pPr>
            <a:lvl4pPr marL="1600200" indent="-228600" defTabSz="457200">
              <a:spcBef>
                <a:spcPts val="350"/>
              </a:spcBef>
              <a:buClr>
                <a:schemeClr val="accent2"/>
              </a:buClr>
              <a:buFont typeface="Wingdings 2" panose="05020102010507070707" pitchFamily="18" charset="2"/>
              <a:buChar char=""/>
              <a:defRPr sz="1900">
                <a:solidFill>
                  <a:srgbClr val="002060"/>
                </a:solidFill>
                <a:latin typeface="Lucida Sans Unicode" panose="020B0602030504020204" pitchFamily="34" charset="0"/>
              </a:defRPr>
            </a:lvl4pPr>
            <a:lvl5pPr marL="2057400" indent="-228600" defTabSz="457200">
              <a:spcBef>
                <a:spcPts val="350"/>
              </a:spcBef>
              <a:buClr>
                <a:schemeClr val="accent2"/>
              </a:buClr>
              <a:buFont typeface="Wingdings 2" panose="05020102010507070707" pitchFamily="18" charset="2"/>
              <a:buChar char=""/>
              <a:defRPr>
                <a:solidFill>
                  <a:srgbClr val="002060"/>
                </a:solidFill>
                <a:latin typeface="Lucida Sans Unicode" panose="020B0602030504020204" pitchFamily="34" charset="0"/>
              </a:defRPr>
            </a:lvl5pPr>
            <a:lvl6pPr marL="2514600" indent="-228600" defTabSz="45720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Font typeface="Wingdings 2" panose="05020102010507070707" pitchFamily="18" charset="2"/>
              <a:buChar char=""/>
              <a:defRPr>
                <a:solidFill>
                  <a:srgbClr val="002060"/>
                </a:solidFill>
                <a:latin typeface="Lucida Sans Unicode" panose="020B0602030504020204" pitchFamily="34" charset="0"/>
              </a:defRPr>
            </a:lvl6pPr>
            <a:lvl7pPr marL="2971800" indent="-228600" defTabSz="45720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Font typeface="Wingdings 2" panose="05020102010507070707" pitchFamily="18" charset="2"/>
              <a:buChar char=""/>
              <a:defRPr>
                <a:solidFill>
                  <a:srgbClr val="002060"/>
                </a:solidFill>
                <a:latin typeface="Lucida Sans Unicode" panose="020B0602030504020204" pitchFamily="34" charset="0"/>
              </a:defRPr>
            </a:lvl7pPr>
            <a:lvl8pPr marL="3429000" indent="-228600" defTabSz="45720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Font typeface="Wingdings 2" panose="05020102010507070707" pitchFamily="18" charset="2"/>
              <a:buChar char=""/>
              <a:defRPr>
                <a:solidFill>
                  <a:srgbClr val="002060"/>
                </a:solidFill>
                <a:latin typeface="Lucida Sans Unicode" panose="020B0602030504020204" pitchFamily="34" charset="0"/>
              </a:defRPr>
            </a:lvl8pPr>
            <a:lvl9pPr marL="3886200" indent="-228600" defTabSz="45720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Font typeface="Wingdings 2" panose="05020102010507070707" pitchFamily="18" charset="2"/>
              <a:buChar char=""/>
              <a:defRPr>
                <a:solidFill>
                  <a:srgbClr val="002060"/>
                </a:solidFill>
                <a:latin typeface="Lucida Sans Unicode" panose="020B0602030504020204" pitchFamily="34" charset="0"/>
              </a:defRPr>
            </a:lvl9pPr>
          </a:lstStyle>
          <a:p>
            <a:pPr marL="0" indent="0" algn="ctr" eaLnBrk="1" hangingPunct="1">
              <a:spcBef>
                <a:spcPct val="20000"/>
              </a:spcBef>
              <a:buClrTx/>
              <a:buSzTx/>
              <a:buNone/>
            </a:pPr>
            <a:r>
              <a:rPr lang="en-US" altLang="en-US" sz="3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Backcalculation Tool (BcT) Update </a:t>
            </a:r>
          </a:p>
        </p:txBody>
      </p:sp>
      <p:sp>
        <p:nvSpPr>
          <p:cNvPr id="19462" name="TextBox 8">
            <a:extLst>
              <a:ext uri="{FF2B5EF4-FFF2-40B4-BE49-F238E27FC236}">
                <a16:creationId xmlns:a16="http://schemas.microsoft.com/office/drawing/2014/main" id="{2B3C6721-9481-41CC-B038-52851C13005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0" y="3939694"/>
            <a:ext cx="9144000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/>
            <a:r>
              <a:rPr lang="en-US" altLang="en-US" sz="4000" b="1" dirty="0">
                <a:solidFill>
                  <a:schemeClr val="bg1"/>
                </a:solidFill>
              </a:rPr>
              <a:t>PMED User Group Meeting</a:t>
            </a:r>
          </a:p>
        </p:txBody>
      </p:sp>
      <p:pic>
        <p:nvPicPr>
          <p:cNvPr id="3" name="Picture 2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54B2C71A-6885-B3E2-0CE5-2BE5C949340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99322" y="392113"/>
            <a:ext cx="10098457" cy="27209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629421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A0540E-E750-41CC-B569-6060E24F09F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828800" y="2295427"/>
            <a:ext cx="8534400" cy="2756864"/>
          </a:xfrm>
        </p:spPr>
        <p:txBody>
          <a:bodyPr>
            <a:noAutofit/>
          </a:bodyPr>
          <a:lstStyle/>
          <a:p>
            <a:pPr algn="ctr">
              <a:defRPr/>
            </a:pPr>
            <a:r>
              <a:rPr lang="en-US" sz="40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PMED User Group Meeting</a:t>
            </a:r>
            <a:b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br>
              <a:rPr lang="en-US" sz="1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40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Backcalculation Tool Update</a:t>
            </a:r>
            <a:b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br>
              <a:rPr lang="en-US" sz="1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28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September 7, 2023</a:t>
            </a:r>
            <a:br>
              <a:rPr lang="en-US" sz="28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28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3:15pm – 3:45pm</a:t>
            </a:r>
          </a:p>
        </p:txBody>
      </p:sp>
      <p:pic>
        <p:nvPicPr>
          <p:cNvPr id="5" name="Picture 4" descr="A picture containing text, sign, clipart&#10;&#10;Description automatically generated">
            <a:extLst>
              <a:ext uri="{FF2B5EF4-FFF2-40B4-BE49-F238E27FC236}">
                <a16:creationId xmlns:a16="http://schemas.microsoft.com/office/drawing/2014/main" id="{2BABAB76-9567-A485-5B3F-FAC917D2CE5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5855" y="483124"/>
            <a:ext cx="6080290" cy="1638300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8DCBE061-23EC-4F57-AD74-D3BEAAB037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571500" indent="-571500">
              <a:buSzPct val="100000"/>
              <a:buFont typeface="+mj-lt"/>
              <a:buAutoNum type="arabicPeriod"/>
              <a:defRPr/>
            </a:pPr>
            <a:r>
              <a:rPr lang="en-US" sz="3200" dirty="0">
                <a:cs typeface="Arial" panose="020B0604020202020204" pitchFamily="34" charset="0"/>
              </a:rPr>
              <a:t>Introduction</a:t>
            </a:r>
          </a:p>
          <a:p>
            <a:pPr marL="571500" indent="-571500">
              <a:buSzPct val="100000"/>
              <a:buFont typeface="+mj-lt"/>
              <a:buAutoNum type="arabicPeriod"/>
              <a:defRPr/>
            </a:pPr>
            <a:r>
              <a:rPr lang="en-US" sz="3200" dirty="0">
                <a:cs typeface="Arial" panose="020B0604020202020204" pitchFamily="34" charset="0"/>
              </a:rPr>
              <a:t>FY 2023 Enhancements</a:t>
            </a:r>
          </a:p>
          <a:p>
            <a:pPr marL="827088" lvl="1" indent="-571500">
              <a:buSzPct val="100000"/>
              <a:defRPr/>
            </a:pPr>
            <a:r>
              <a:rPr lang="en-US" sz="2800" dirty="0">
                <a:cs typeface="Arial" panose="020B0604020202020204" pitchFamily="34" charset="0"/>
              </a:rPr>
              <a:t>Integrating the </a:t>
            </a:r>
            <a:r>
              <a:rPr lang="en-US" sz="2800" dirty="0" err="1">
                <a:cs typeface="Arial" panose="020B0604020202020204" pitchFamily="34" charset="0"/>
              </a:rPr>
              <a:t>BcT</a:t>
            </a:r>
            <a:r>
              <a:rPr lang="en-US" sz="2800" dirty="0">
                <a:cs typeface="Arial" panose="020B0604020202020204" pitchFamily="34" charset="0"/>
              </a:rPr>
              <a:t> into a Multi-Tenant Web Application</a:t>
            </a:r>
          </a:p>
          <a:p>
            <a:pPr marL="827088" lvl="1" indent="-571500">
              <a:buSzPct val="100000"/>
              <a:defRPr/>
            </a:pPr>
            <a:r>
              <a:rPr lang="en-US" sz="2800" dirty="0">
                <a:cs typeface="Arial" panose="020B0604020202020204" pitchFamily="34" charset="0"/>
              </a:rPr>
              <a:t>Adding Pavement Temperature Calculation Feature</a:t>
            </a:r>
          </a:p>
          <a:p>
            <a:pPr marL="571500" indent="-571500">
              <a:buSzPct val="100000"/>
              <a:buFont typeface="+mj-lt"/>
              <a:buAutoNum type="arabicPeriod"/>
              <a:defRPr/>
            </a:pPr>
            <a:r>
              <a:rPr lang="en-US" sz="3200" dirty="0">
                <a:cs typeface="Arial" panose="020B0604020202020204" pitchFamily="34" charset="0"/>
              </a:rPr>
              <a:t>Summary</a:t>
            </a:r>
          </a:p>
          <a:p>
            <a:pPr marL="571500" indent="-571500">
              <a:buSzPct val="100000"/>
              <a:buFont typeface="+mj-lt"/>
              <a:buAutoNum type="arabicPeriod"/>
              <a:defRPr/>
            </a:pPr>
            <a:r>
              <a:rPr lang="en-US" sz="3200" dirty="0">
                <a:cs typeface="Arial" panose="020B0604020202020204" pitchFamily="34" charset="0"/>
              </a:rPr>
              <a:t>Questions</a:t>
            </a:r>
            <a:endParaRPr lang="en-US" sz="3200" dirty="0">
              <a:solidFill>
                <a:srgbClr val="0000FF"/>
              </a:solidFill>
              <a:cs typeface="Arial" panose="020B0604020202020204" pitchFamily="34" charset="0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68BF703-DF80-42C8-AFC1-4556F53DCC1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sz="3200" dirty="0" err="1">
                <a:solidFill>
                  <a:srgbClr val="D34817">
                    <a:lumMod val="50000"/>
                  </a:srgb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Backcalculation</a:t>
            </a:r>
            <a:r>
              <a:rPr lang="en-US" sz="3200" dirty="0">
                <a:solidFill>
                  <a:srgbClr val="D34817">
                    <a:lumMod val="50000"/>
                  </a:srgb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 Tool Update</a:t>
            </a:r>
            <a:endParaRPr lang="en-US" sz="3200" dirty="0">
              <a:solidFill>
                <a:schemeClr val="accent1">
                  <a:lumMod val="50000"/>
                </a:schemeClr>
              </a:solidFill>
              <a:effectLst/>
              <a:cs typeface="Arial" panose="020B0604020202020204" pitchFamily="34" charset="0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57B62DC6-9424-426E-8A00-65C5E30B98DC}"/>
              </a:ext>
            </a:extLst>
          </p:cNvPr>
          <p:cNvSpPr/>
          <p:nvPr/>
        </p:nvSpPr>
        <p:spPr>
          <a:xfrm>
            <a:off x="381000" y="1482362"/>
            <a:ext cx="11811000" cy="533400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1">
            <a:extLst>
              <a:ext uri="{FF2B5EF4-FFF2-40B4-BE49-F238E27FC236}">
                <a16:creationId xmlns:a16="http://schemas.microsoft.com/office/drawing/2014/main" id="{D84449FB-6E09-D2F8-7D70-AB11C90D3A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848383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910EE72-077E-CD7F-C679-E6787C51909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481138"/>
            <a:ext cx="10972800" cy="4525962"/>
          </a:xfrm>
        </p:spPr>
        <p:txBody>
          <a:bodyPr/>
          <a:lstStyle/>
          <a:p>
            <a:r>
              <a:rPr lang="en-US" dirty="0">
                <a:cs typeface="Arial" panose="020B0604020202020204" pitchFamily="34" charset="0"/>
              </a:rPr>
              <a:t>Multi-Tenant Web Application:</a:t>
            </a:r>
          </a:p>
          <a:p>
            <a:pPr lvl="1"/>
            <a:r>
              <a:rPr lang="en-US" dirty="0">
                <a:cs typeface="Arial" panose="020B0604020202020204" pitchFamily="34" charset="0"/>
              </a:rPr>
              <a:t>AASHTOWare is in the process of converting all their products to web applications for better integration with other products and maintenance over time.</a:t>
            </a:r>
            <a:endParaRPr lang="en-US" dirty="0"/>
          </a:p>
          <a:p>
            <a:r>
              <a:rPr lang="en-US" dirty="0"/>
              <a:t>Pavement Temperature:</a:t>
            </a:r>
          </a:p>
          <a:p>
            <a:pPr lvl="1"/>
            <a:r>
              <a:rPr lang="en-US" dirty="0"/>
              <a:t>Pavement temperature is needed to determine the fatigue damage index from the </a:t>
            </a:r>
            <a:r>
              <a:rPr lang="en-US" dirty="0" err="1"/>
              <a:t>backcalculated</a:t>
            </a:r>
            <a:r>
              <a:rPr lang="en-US" dirty="0"/>
              <a:t> elastic layer modulus for the asphalt layers.</a:t>
            </a:r>
          </a:p>
          <a:p>
            <a:pPr lvl="1"/>
            <a:r>
              <a:rPr lang="en-US" dirty="0"/>
              <a:t>Measuring pavement temperatures take time and not routinely measured during FWD testing.</a:t>
            </a:r>
          </a:p>
          <a:p>
            <a:pPr lvl="1"/>
            <a:r>
              <a:rPr lang="en-US" dirty="0"/>
              <a:t>Many users of the </a:t>
            </a:r>
            <a:r>
              <a:rPr lang="en-US" dirty="0" err="1"/>
              <a:t>BcT</a:t>
            </a:r>
            <a:r>
              <a:rPr lang="en-US" dirty="0"/>
              <a:t> requested an enhancement to calculate pavement temperature in support of FWD testing.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Introduction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227350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C5763D7-955A-F8E7-BF4E-DB6025956E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481137"/>
            <a:ext cx="10972800" cy="3654281"/>
          </a:xfrm>
        </p:spPr>
        <p:txBody>
          <a:bodyPr/>
          <a:lstStyle/>
          <a:p>
            <a:pPr marL="109537" indent="0">
              <a:buNone/>
            </a:pPr>
            <a:r>
              <a:rPr lang="en-US" sz="3200" dirty="0"/>
              <a:t>How to get access to the BcT web app version:</a:t>
            </a:r>
          </a:p>
          <a:p>
            <a:pPr marL="623887" indent="-514350">
              <a:buSzPct val="100000"/>
              <a:buFont typeface="+mj-lt"/>
              <a:buAutoNum type="arabicPeriod"/>
            </a:pPr>
            <a:r>
              <a:rPr lang="en-US" sz="3200" dirty="0"/>
              <a:t>Purchased the BcT standalone license/subscription, same as for the desktop version.</a:t>
            </a:r>
          </a:p>
          <a:p>
            <a:pPr marL="623887" indent="-514350">
              <a:buSzPct val="100000"/>
              <a:buFont typeface="+mj-lt"/>
              <a:buAutoNum type="arabicPeriod"/>
            </a:pPr>
            <a:r>
              <a:rPr lang="en-US" sz="3200" dirty="0"/>
              <a:t>Comes included with a PMED license/subscription.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12F19712-3B86-D782-6774-9A073B8735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Introduction</a:t>
            </a:r>
          </a:p>
        </p:txBody>
      </p:sp>
    </p:spTree>
    <p:extLst>
      <p:ext uri="{BB962C8B-B14F-4D97-AF65-F5344CB8AC3E}">
        <p14:creationId xmlns:p14="http://schemas.microsoft.com/office/powerpoint/2010/main" val="337247900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C5763D7-955A-F8E7-BF4E-DB6025956E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481138"/>
            <a:ext cx="10972800" cy="1714644"/>
          </a:xfrm>
        </p:spPr>
        <p:txBody>
          <a:bodyPr/>
          <a:lstStyle/>
          <a:p>
            <a:r>
              <a:rPr lang="en-US" dirty="0"/>
              <a:t>Getting to the BcT – with a PMED license.</a:t>
            </a:r>
          </a:p>
          <a:p>
            <a:r>
              <a:rPr lang="en-US" dirty="0">
                <a:hlinkClick r:id="rId2"/>
              </a:rPr>
              <a:t>https://pavementmedesign.com</a:t>
            </a:r>
            <a:r>
              <a:rPr lang="en-US" dirty="0"/>
              <a:t> </a:t>
            </a:r>
          </a:p>
          <a:p>
            <a:r>
              <a:rPr lang="en-US" dirty="0">
                <a:hlinkClick r:id="rId3"/>
              </a:rPr>
              <a:t>https://pavementmedesign.com/MEDesignBcT/Project</a:t>
            </a:r>
            <a:r>
              <a:rPr lang="en-US" dirty="0"/>
              <a:t> 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12F19712-3B86-D782-6774-9A073B8735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Introduction</a:t>
            </a: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93B007EC-8920-204C-A9D0-93C627467405}"/>
              </a:ext>
            </a:extLst>
          </p:cNvPr>
          <p:cNvGrpSpPr/>
          <p:nvPr/>
        </p:nvGrpSpPr>
        <p:grpSpPr>
          <a:xfrm>
            <a:off x="-2" y="3429000"/>
            <a:ext cx="12192000" cy="2558725"/>
            <a:chOff x="0" y="2149637"/>
            <a:chExt cx="12192000" cy="2558725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41480B48-BBE2-705B-0A9C-7A726934904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0" y="2149637"/>
              <a:ext cx="12192000" cy="2558725"/>
            </a:xfrm>
            <a:prstGeom prst="rect">
              <a:avLst/>
            </a:prstGeom>
          </p:spPr>
        </p:pic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id="{6A7DD037-3B12-0E34-3F9B-A3F3471A0D27}"/>
                </a:ext>
              </a:extLst>
            </p:cNvPr>
            <p:cNvSpPr/>
            <p:nvPr/>
          </p:nvSpPr>
          <p:spPr>
            <a:xfrm>
              <a:off x="10953948" y="2158738"/>
              <a:ext cx="1238051" cy="1461156"/>
            </a:xfrm>
            <a:prstGeom prst="rect">
              <a:avLst/>
            </a:prstGeom>
            <a:noFill/>
            <a:ln w="76200">
              <a:solidFill>
                <a:srgbClr val="FFFF00"/>
              </a:solidFill>
              <a:prstDash val="sysDash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406152978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C5763D7-955A-F8E7-BF4E-DB6025956E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481138"/>
            <a:ext cx="10972800" cy="1262062"/>
          </a:xfrm>
        </p:spPr>
        <p:txBody>
          <a:bodyPr/>
          <a:lstStyle/>
          <a:p>
            <a:r>
              <a:rPr lang="en-US" dirty="0"/>
              <a:t>User Interface is different but the operation is the same to the desktop application, with the exception of the newly implemented features specific to the web-application.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12F19712-3B86-D782-6774-9A073B8735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err="1"/>
              <a:t>BcT</a:t>
            </a:r>
            <a:r>
              <a:rPr lang="en-US" sz="3200" dirty="0"/>
              <a:t> Multi-Tenant Web App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5AD312D-58D0-2389-663E-E7CDB803B5C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74204" y="3209446"/>
            <a:ext cx="7517796" cy="245567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184F734B-25FB-AB35-D32D-B9BF3C7BA6E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9910" y="2873901"/>
            <a:ext cx="4364293" cy="2791215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7D1BAD62-B4AD-9162-EC7A-9CEB45CAB57A}"/>
              </a:ext>
            </a:extLst>
          </p:cNvPr>
          <p:cNvSpPr/>
          <p:nvPr/>
        </p:nvSpPr>
        <p:spPr>
          <a:xfrm>
            <a:off x="424543" y="3681021"/>
            <a:ext cx="2281712" cy="613888"/>
          </a:xfrm>
          <a:prstGeom prst="rect">
            <a:avLst/>
          </a:prstGeom>
          <a:noFill/>
          <a:ln w="76200">
            <a:solidFill>
              <a:srgbClr val="FFFF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Arrow: Right 8">
            <a:extLst>
              <a:ext uri="{FF2B5EF4-FFF2-40B4-BE49-F238E27FC236}">
                <a16:creationId xmlns:a16="http://schemas.microsoft.com/office/drawing/2014/main" id="{9938B5D6-2021-910A-8A4E-3F62BB18F302}"/>
              </a:ext>
            </a:extLst>
          </p:cNvPr>
          <p:cNvSpPr/>
          <p:nvPr/>
        </p:nvSpPr>
        <p:spPr>
          <a:xfrm>
            <a:off x="3076013" y="3681021"/>
            <a:ext cx="1398595" cy="637309"/>
          </a:xfrm>
          <a:prstGeom prst="rightArrow">
            <a:avLst/>
          </a:prstGeom>
          <a:ln>
            <a:solidFill>
              <a:srgbClr val="FFFF00"/>
            </a:solidFill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328430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C5763D7-955A-F8E7-BF4E-DB6025956E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481138"/>
            <a:ext cx="10972800" cy="1262062"/>
          </a:xfrm>
        </p:spPr>
        <p:txBody>
          <a:bodyPr/>
          <a:lstStyle/>
          <a:p>
            <a:r>
              <a:rPr lang="en-US" dirty="0"/>
              <a:t>Create new BcT analysis project from FWD file</a:t>
            </a:r>
          </a:p>
          <a:p>
            <a:r>
              <a:rPr lang="en-US" dirty="0"/>
              <a:t>Upload existing BcT analysis project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12F19712-3B86-D782-6774-9A073B8735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err="1"/>
              <a:t>BcT</a:t>
            </a:r>
            <a:r>
              <a:rPr lang="en-US" sz="3200" dirty="0"/>
              <a:t> Multi-Tenant Web App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5AD312D-58D0-2389-663E-E7CDB803B5C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1682" y="3269673"/>
            <a:ext cx="10528631" cy="3439152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5685ED0A-2F5E-A7FB-B280-BEB5CBC9B7BA}"/>
              </a:ext>
            </a:extLst>
          </p:cNvPr>
          <p:cNvSpPr/>
          <p:nvPr/>
        </p:nvSpPr>
        <p:spPr>
          <a:xfrm>
            <a:off x="1029636" y="3941947"/>
            <a:ext cx="3025128" cy="593061"/>
          </a:xfrm>
          <a:prstGeom prst="rect">
            <a:avLst/>
          </a:prstGeom>
          <a:noFill/>
          <a:ln w="76200">
            <a:solidFill>
              <a:srgbClr val="FFFF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C33E485-342D-4194-C600-D27AE5ACD32C}"/>
              </a:ext>
            </a:extLst>
          </p:cNvPr>
          <p:cNvSpPr/>
          <p:nvPr/>
        </p:nvSpPr>
        <p:spPr>
          <a:xfrm>
            <a:off x="1029636" y="5395288"/>
            <a:ext cx="3025128" cy="646592"/>
          </a:xfrm>
          <a:prstGeom prst="rect">
            <a:avLst/>
          </a:prstGeom>
          <a:noFill/>
          <a:ln w="76200">
            <a:solidFill>
              <a:srgbClr val="FFFF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973745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12F19712-3B86-D782-6774-9A073B87357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err="1"/>
              <a:t>BcT</a:t>
            </a:r>
            <a:r>
              <a:rPr lang="en-US" sz="3200" dirty="0"/>
              <a:t> Multi-Tenant Web App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D99ED612-C4B8-A3F4-277C-4A69F644CF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8247" r="5000" b="34845"/>
          <a:stretch/>
        </p:blipFill>
        <p:spPr>
          <a:xfrm>
            <a:off x="157115" y="1417638"/>
            <a:ext cx="11746308" cy="3957926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FC52157E-CC8A-327B-7219-AB120A057F23}"/>
              </a:ext>
            </a:extLst>
          </p:cNvPr>
          <p:cNvSpPr/>
          <p:nvPr/>
        </p:nvSpPr>
        <p:spPr>
          <a:xfrm>
            <a:off x="157115" y="1957070"/>
            <a:ext cx="2650740" cy="3353839"/>
          </a:xfrm>
          <a:prstGeom prst="rect">
            <a:avLst/>
          </a:prstGeom>
          <a:noFill/>
          <a:ln w="76200">
            <a:solidFill>
              <a:srgbClr val="FFFF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D1906B3-2A83-054B-98DD-4F04EEA12BEF}"/>
              </a:ext>
            </a:extLst>
          </p:cNvPr>
          <p:cNvSpPr txBox="1"/>
          <p:nvPr/>
        </p:nvSpPr>
        <p:spPr>
          <a:xfrm>
            <a:off x="6419273" y="2216728"/>
            <a:ext cx="4636654" cy="954107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sz="2800" dirty="0"/>
              <a:t>Guided process remains the same</a:t>
            </a:r>
          </a:p>
        </p:txBody>
      </p:sp>
    </p:spTree>
    <p:extLst>
      <p:ext uri="{BB962C8B-B14F-4D97-AF65-F5344CB8AC3E}">
        <p14:creationId xmlns:p14="http://schemas.microsoft.com/office/powerpoint/2010/main" val="143597438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9DE0B0F4-A3F8-ADAD-6E0B-6D522F9A1E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Pavement Temperature Calculation Feature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9D44C734-12DE-4DE8-906C-448600CE539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481138"/>
            <a:ext cx="10972800" cy="4171517"/>
          </a:xfrm>
        </p:spPr>
        <p:txBody>
          <a:bodyPr/>
          <a:lstStyle/>
          <a:p>
            <a:pPr>
              <a:spcAft>
                <a:spcPts val="400"/>
              </a:spcAft>
            </a:pPr>
            <a:r>
              <a:rPr lang="en-US" dirty="0"/>
              <a:t>Air and Surface temperature is typically available while </a:t>
            </a:r>
            <a:r>
              <a:rPr lang="en-US" dirty="0">
                <a:solidFill>
                  <a:srgbClr val="3333FF"/>
                </a:solidFill>
              </a:rPr>
              <a:t>mid-depth pavement temperature is not</a:t>
            </a:r>
          </a:p>
          <a:p>
            <a:pPr>
              <a:spcAft>
                <a:spcPts val="400"/>
              </a:spcAft>
            </a:pPr>
            <a:endParaRPr lang="en-US" sz="2800" dirty="0"/>
          </a:p>
          <a:p>
            <a:pPr>
              <a:spcAft>
                <a:spcPts val="400"/>
              </a:spcAft>
            </a:pPr>
            <a:r>
              <a:rPr lang="en-US" sz="2800" dirty="0"/>
              <a:t>Mid-depth pavement temperature is needed to determine the fatigue damage index from the backcalculated elastic layer modulus for the asphalt layers.</a:t>
            </a:r>
          </a:p>
          <a:p>
            <a:pPr>
              <a:spcAft>
                <a:spcPts val="400"/>
              </a:spcAft>
            </a:pPr>
            <a:r>
              <a:rPr lang="en-US" sz="2800" dirty="0"/>
              <a:t>Many users of the BcT requested an enhancement to calculate pavement temperature in support of FWD testing.</a:t>
            </a:r>
          </a:p>
          <a:p>
            <a:endParaRPr lang="en-US" sz="28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0541845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5F5C851-F7EE-5F3B-019C-26BA8AA2766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918" t="15395" r="6288" b="12027"/>
          <a:stretch/>
        </p:blipFill>
        <p:spPr>
          <a:xfrm>
            <a:off x="714866" y="1093508"/>
            <a:ext cx="10814117" cy="5532804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6C506F44-E723-749F-6E39-4A76A08910BE}"/>
              </a:ext>
            </a:extLst>
          </p:cNvPr>
          <p:cNvSpPr/>
          <p:nvPr/>
        </p:nvSpPr>
        <p:spPr>
          <a:xfrm>
            <a:off x="3926268" y="1174466"/>
            <a:ext cx="2169732" cy="3425814"/>
          </a:xfrm>
          <a:prstGeom prst="rect">
            <a:avLst/>
          </a:prstGeom>
          <a:noFill/>
          <a:ln w="76200"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FFD34732-2B59-0253-06DC-EF1429993F83}"/>
              </a:ext>
            </a:extLst>
          </p:cNvPr>
          <p:cNvSpPr/>
          <p:nvPr/>
        </p:nvSpPr>
        <p:spPr>
          <a:xfrm>
            <a:off x="6121924" y="1166610"/>
            <a:ext cx="1268690" cy="3433670"/>
          </a:xfrm>
          <a:prstGeom prst="rect">
            <a:avLst/>
          </a:prstGeom>
          <a:noFill/>
          <a:ln w="76200">
            <a:solidFill>
              <a:srgbClr val="0000FF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8000" dirty="0">
                <a:solidFill>
                  <a:srgbClr val="0E2D30"/>
                </a:solidFill>
              </a:rPr>
              <a:t>?</a:t>
            </a:r>
            <a:endParaRPr lang="en-US" dirty="0">
              <a:solidFill>
                <a:srgbClr val="0E2D3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7777446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910EE72-077E-CD7F-C679-E6787C51909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1055" y="1944778"/>
            <a:ext cx="5376421" cy="3249393"/>
          </a:xfrm>
        </p:spPr>
        <p:txBody>
          <a:bodyPr/>
          <a:lstStyle/>
          <a:p>
            <a:pPr marL="109537" indent="0">
              <a:buNone/>
            </a:pPr>
            <a:r>
              <a:rPr lang="en-US" dirty="0"/>
              <a:t>Two methods integrated into the </a:t>
            </a:r>
            <a:r>
              <a:rPr lang="en-US" dirty="0" err="1"/>
              <a:t>BcT</a:t>
            </a:r>
            <a:r>
              <a:rPr lang="en-US" dirty="0"/>
              <a:t> to calculate mid-depth temperature of asphalt layers:</a:t>
            </a:r>
          </a:p>
          <a:p>
            <a:pPr marL="623887" indent="-514350">
              <a:buSzPct val="100000"/>
              <a:buFont typeface="+mj-lt"/>
              <a:buAutoNum type="arabicPeriod"/>
            </a:pPr>
            <a:r>
              <a:rPr lang="en-US" sz="2400" dirty="0"/>
              <a:t>Bells3 Method</a:t>
            </a:r>
          </a:p>
          <a:p>
            <a:pPr marL="623887" indent="-514350">
              <a:buSzPct val="100000"/>
              <a:buFont typeface="+mj-lt"/>
              <a:buAutoNum type="arabicPeriod"/>
            </a:pPr>
            <a:r>
              <a:rPr lang="en-US" sz="2400" dirty="0"/>
              <a:t>Southgate/Asphalt Institute Method (Included in </a:t>
            </a:r>
            <a:r>
              <a:rPr lang="en-US" sz="2400" dirty="0" err="1"/>
              <a:t>EverCalc</a:t>
            </a:r>
            <a:r>
              <a:rPr lang="en-US" sz="2400" dirty="0"/>
              <a:t>)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4637"/>
            <a:ext cx="5239335" cy="1389191"/>
          </a:xfrm>
        </p:spPr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3" descr="C:\Documents and Settings\plittleton\Desktop\Desktop\Colorado MEPDG Implementaion\Treching\Sample photos\SH82_closeup.jpg">
            <a:extLst>
              <a:ext uri="{FF2B5EF4-FFF2-40B4-BE49-F238E27FC236}">
                <a16:creationId xmlns:a16="http://schemas.microsoft.com/office/drawing/2014/main" id="{E9F5A8D0-1883-FAE6-8A2A-0DCE62F1A61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9664"/>
          <a:stretch/>
        </p:blipFill>
        <p:spPr bwMode="auto">
          <a:xfrm>
            <a:off x="5848934" y="2103309"/>
            <a:ext cx="6066554" cy="3090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0DF9B937-DC66-E5D4-6824-C9539A883076}"/>
              </a:ext>
            </a:extLst>
          </p:cNvPr>
          <p:cNvCxnSpPr>
            <a:cxnSpLocks/>
          </p:cNvCxnSpPr>
          <p:nvPr/>
        </p:nvCxnSpPr>
        <p:spPr>
          <a:xfrm flipV="1">
            <a:off x="5848934" y="2978911"/>
            <a:ext cx="6066554" cy="450089"/>
          </a:xfrm>
          <a:prstGeom prst="line">
            <a:avLst/>
          </a:prstGeom>
          <a:ln w="38100">
            <a:solidFill>
              <a:srgbClr val="FFFF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CA3C1B51-6087-6D13-7744-A79E7116C86F}"/>
              </a:ext>
            </a:extLst>
          </p:cNvPr>
          <p:cNvSpPr txBox="1"/>
          <p:nvPr/>
        </p:nvSpPr>
        <p:spPr>
          <a:xfrm>
            <a:off x="5848934" y="5211297"/>
            <a:ext cx="606655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One versus two asphalt layers used in the </a:t>
            </a:r>
            <a:r>
              <a:rPr lang="en-US" sz="2000" dirty="0" err="1"/>
              <a:t>backcalculation</a:t>
            </a:r>
            <a:r>
              <a:rPr lang="en-US" sz="2000" dirty="0"/>
              <a:t> process.</a:t>
            </a:r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EB906569-3FF4-31CB-119F-47FC5314FDFC}"/>
              </a:ext>
            </a:extLst>
          </p:cNvPr>
          <p:cNvCxnSpPr>
            <a:cxnSpLocks/>
          </p:cNvCxnSpPr>
          <p:nvPr/>
        </p:nvCxnSpPr>
        <p:spPr>
          <a:xfrm flipV="1">
            <a:off x="5848934" y="2450969"/>
            <a:ext cx="6066554" cy="246992"/>
          </a:xfrm>
          <a:prstGeom prst="line">
            <a:avLst/>
          </a:prstGeom>
          <a:ln w="38100">
            <a:solidFill>
              <a:srgbClr val="FFFF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2" descr="C:\1_Project Files\Georgia DOT\MEPDG Local Calibration\GA_Task Order #2_Field Sites\HMA Sections\SR 57_Project 18\IMG_1641.JPG">
            <a:extLst>
              <a:ext uri="{FF2B5EF4-FFF2-40B4-BE49-F238E27FC236}">
                <a16:creationId xmlns:a16="http://schemas.microsoft.com/office/drawing/2014/main" id="{DDE19B46-2754-1E4E-54F3-7DDF6A6C5AF7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10937" b="27857"/>
          <a:stretch/>
        </p:blipFill>
        <p:spPr bwMode="auto">
          <a:xfrm>
            <a:off x="8257880" y="217084"/>
            <a:ext cx="3648181" cy="1862574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8763861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910EE72-077E-CD7F-C679-E6787C51909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1055" y="1529999"/>
            <a:ext cx="11216836" cy="4258059"/>
          </a:xfrm>
        </p:spPr>
        <p:txBody>
          <a:bodyPr/>
          <a:lstStyle/>
          <a:p>
            <a:pPr marL="623887" indent="-514350">
              <a:buSzPct val="100000"/>
              <a:buFont typeface="+mj-lt"/>
              <a:buAutoNum type="arabicPeriod"/>
            </a:pPr>
            <a:r>
              <a:rPr lang="en-US" sz="2800" dirty="0"/>
              <a:t>Bells3 Method requires:</a:t>
            </a:r>
          </a:p>
          <a:p>
            <a:pPr marL="879475" lvl="1" indent="-514350">
              <a:buSzPct val="100000"/>
            </a:pPr>
            <a:r>
              <a:rPr lang="en-US" sz="2400" dirty="0"/>
              <a:t>Asphalt layer thickness.</a:t>
            </a:r>
          </a:p>
          <a:p>
            <a:pPr marL="879475" lvl="1" indent="-514350">
              <a:buSzPct val="100000"/>
            </a:pPr>
            <a:r>
              <a:rPr lang="en-US" sz="2400" dirty="0"/>
              <a:t>Previous day average air temperature.</a:t>
            </a:r>
          </a:p>
          <a:p>
            <a:pPr marL="879475" lvl="1" indent="-514350">
              <a:buSzPct val="100000"/>
            </a:pPr>
            <a:r>
              <a:rPr lang="en-US" sz="2400" dirty="0"/>
              <a:t>Start time of deflection testing.</a:t>
            </a:r>
          </a:p>
          <a:p>
            <a:pPr marL="623887" indent="-514350">
              <a:buSzPct val="100000"/>
              <a:buFont typeface="+mj-lt"/>
              <a:buAutoNum type="arabicPeriod"/>
            </a:pPr>
            <a:r>
              <a:rPr lang="en-US" sz="2800" dirty="0"/>
              <a:t>Southgate/Asphalt Institute Method</a:t>
            </a:r>
          </a:p>
          <a:p>
            <a:pPr marL="879475" lvl="1" indent="-514350">
              <a:buSzPct val="100000"/>
            </a:pPr>
            <a:r>
              <a:rPr lang="en-US" sz="2400" dirty="0"/>
              <a:t>Asphalt layer thickness.</a:t>
            </a:r>
          </a:p>
          <a:p>
            <a:pPr marL="879475" lvl="1" indent="-514350">
              <a:buSzPct val="100000"/>
            </a:pPr>
            <a:r>
              <a:rPr lang="en-US" sz="2400" dirty="0"/>
              <a:t>Previous 5-day average air temperature during testing.</a:t>
            </a:r>
          </a:p>
          <a:p>
            <a:pPr marL="879475" lvl="1" indent="-514350">
              <a:buSzPct val="100000"/>
            </a:pPr>
            <a:endParaRPr lang="en-US" sz="24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4637"/>
            <a:ext cx="10919382" cy="1389191"/>
          </a:xfrm>
        </p:spPr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7FE617BB-8E47-47C1-653C-C4D973E03047}"/>
              </a:ext>
            </a:extLst>
          </p:cNvPr>
          <p:cNvGrpSpPr/>
          <p:nvPr/>
        </p:nvGrpSpPr>
        <p:grpSpPr>
          <a:xfrm>
            <a:off x="3260437" y="4658352"/>
            <a:ext cx="5249007" cy="1925011"/>
            <a:chOff x="6160655" y="4494262"/>
            <a:chExt cx="5249007" cy="1925011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3DB4A69C-516F-01A0-B0A8-DBAD1FEDA39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t="-1" b="7730"/>
            <a:stretch/>
          </p:blipFill>
          <p:spPr>
            <a:xfrm>
              <a:off x="6160655" y="4494262"/>
              <a:ext cx="2372056" cy="1925011"/>
            </a:xfrm>
            <a:prstGeom prst="rect">
              <a:avLst/>
            </a:prstGeom>
          </p:spPr>
        </p:pic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FC4DC69F-0135-9BD2-5AF1-6A1DE0FA6D7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b="5131"/>
            <a:stretch/>
          </p:blipFill>
          <p:spPr>
            <a:xfrm>
              <a:off x="8532711" y="4494262"/>
              <a:ext cx="2876951" cy="1925011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52415683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4637"/>
            <a:ext cx="10919382" cy="1389191"/>
          </a:xfrm>
        </p:spPr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BCAD2BF-9BEB-C6CE-AF7A-3F420D06590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686" t="16495" r="6753" b="9828"/>
          <a:stretch/>
        </p:blipFill>
        <p:spPr>
          <a:xfrm>
            <a:off x="1404587" y="1272621"/>
            <a:ext cx="9700182" cy="5052768"/>
          </a:xfrm>
          <a:prstGeom prst="rect">
            <a:avLst/>
          </a:prstGeom>
        </p:spPr>
      </p:pic>
      <p:sp>
        <p:nvSpPr>
          <p:cNvPr id="8" name="Content Placeholder 3">
            <a:extLst>
              <a:ext uri="{FF2B5EF4-FFF2-40B4-BE49-F238E27FC236}">
                <a16:creationId xmlns:a16="http://schemas.microsoft.com/office/drawing/2014/main" id="{87FD607C-6171-ED7C-2203-E24006D2270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60592" y="2162194"/>
            <a:ext cx="6561049" cy="499618"/>
          </a:xfrm>
          <a:ln w="57150">
            <a:solidFill>
              <a:srgbClr val="FFCC00"/>
            </a:solidFill>
            <a:prstDash val="sysDash"/>
          </a:ln>
        </p:spPr>
        <p:txBody>
          <a:bodyPr/>
          <a:lstStyle/>
          <a:p>
            <a:pPr marL="109537" indent="0">
              <a:buSzPct val="100000"/>
              <a:buNone/>
            </a:pPr>
            <a:r>
              <a:rPr lang="en-US" sz="2800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Southgate/Asphalt Institute Method</a:t>
            </a:r>
            <a:endParaRPr lang="en-US" sz="2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91FCB35F-7D6F-892D-9F05-A62AA4BF9F94}"/>
              </a:ext>
            </a:extLst>
          </p:cNvPr>
          <p:cNvSpPr/>
          <p:nvPr/>
        </p:nvSpPr>
        <p:spPr>
          <a:xfrm>
            <a:off x="1404588" y="5845030"/>
            <a:ext cx="7418902" cy="499618"/>
          </a:xfrm>
          <a:prstGeom prst="rect">
            <a:avLst/>
          </a:prstGeom>
          <a:noFill/>
          <a:ln w="76200"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729984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4637"/>
            <a:ext cx="10919382" cy="1389191"/>
          </a:xfrm>
        </p:spPr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51E8C894-2E27-F061-5AFE-94831759178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608" t="9897" r="7294" b="10378"/>
          <a:stretch/>
        </p:blipFill>
        <p:spPr>
          <a:xfrm>
            <a:off x="1414021" y="1208041"/>
            <a:ext cx="9026366" cy="5117588"/>
          </a:xfrm>
          <a:prstGeom prst="rect">
            <a:avLst/>
          </a:prstGeom>
        </p:spPr>
      </p:pic>
      <p:sp>
        <p:nvSpPr>
          <p:cNvPr id="12" name="Content Placeholder 3">
            <a:extLst>
              <a:ext uri="{FF2B5EF4-FFF2-40B4-BE49-F238E27FC236}">
                <a16:creationId xmlns:a16="http://schemas.microsoft.com/office/drawing/2014/main" id="{12B28204-0B96-FDD7-0107-69E2D226468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277901" y="1971462"/>
            <a:ext cx="3162486" cy="527899"/>
          </a:xfrm>
        </p:spPr>
        <p:txBody>
          <a:bodyPr/>
          <a:lstStyle/>
          <a:p>
            <a:pPr marL="109537" indent="0">
              <a:buSzPct val="100000"/>
              <a:buNone/>
            </a:pPr>
            <a:r>
              <a:rPr lang="en-US" sz="2800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Bells3 Method</a:t>
            </a:r>
            <a:endParaRPr lang="en-US" sz="24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AF36DA0-4BCD-C67A-CF86-4D6368B993E6}"/>
              </a:ext>
            </a:extLst>
          </p:cNvPr>
          <p:cNvSpPr/>
          <p:nvPr/>
        </p:nvSpPr>
        <p:spPr>
          <a:xfrm>
            <a:off x="1414021" y="5448693"/>
            <a:ext cx="7041823" cy="876936"/>
          </a:xfrm>
          <a:prstGeom prst="rect">
            <a:avLst/>
          </a:prstGeom>
          <a:noFill/>
          <a:ln w="76200"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867279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4637"/>
            <a:ext cx="10919382" cy="1389191"/>
          </a:xfrm>
        </p:spPr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976FD47-13EC-F1B5-116A-D2CD0E48A16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1958" t="9484" r="5001" b="10516"/>
          <a:stretch/>
        </p:blipFill>
        <p:spPr>
          <a:xfrm>
            <a:off x="1423447" y="1198147"/>
            <a:ext cx="8905189" cy="5486401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E7ADC018-9834-9641-3AA0-AF1E4C1F41F3}"/>
              </a:ext>
            </a:extLst>
          </p:cNvPr>
          <p:cNvSpPr/>
          <p:nvPr/>
        </p:nvSpPr>
        <p:spPr>
          <a:xfrm>
            <a:off x="4388178" y="3474606"/>
            <a:ext cx="3162487" cy="3209942"/>
          </a:xfrm>
          <a:prstGeom prst="rect">
            <a:avLst/>
          </a:prstGeom>
          <a:noFill/>
          <a:ln w="76200"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21">
            <a:extLst>
              <a:ext uri="{FF2B5EF4-FFF2-40B4-BE49-F238E27FC236}">
                <a16:creationId xmlns:a16="http://schemas.microsoft.com/office/drawing/2014/main" id="{2E0F1C3E-9CCB-FAF2-AA5C-AC248F776C9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1247699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21291C-6259-C503-937C-381A271F7DB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Pavement temperature is important to quantify the in place structural fatigue damage of the asphalt layers from the FWD deflection basins – the damaged dynamic modulus master curve.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4" descr="C:\1_Project Files\Michigan Projects\Michigan Paving &amp; Materials Co\MI_US131_ Pictures\US-131 Photos FWD Testing 002.jpg">
            <a:extLst>
              <a:ext uri="{FF2B5EF4-FFF2-40B4-BE49-F238E27FC236}">
                <a16:creationId xmlns:a16="http://schemas.microsoft.com/office/drawing/2014/main" id="{5AE00689-1E2E-95FF-D549-CB74921322C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072" r="14234" b="9702"/>
          <a:stretch/>
        </p:blipFill>
        <p:spPr bwMode="auto">
          <a:xfrm>
            <a:off x="2479629" y="3015327"/>
            <a:ext cx="2953913" cy="304411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6" descr="C:\1ARA\Projects\000949 Highway 144 Rehabilitation\Fieldwork\Photos June 20 Hein\IMG_0626.JPG">
            <a:extLst>
              <a:ext uri="{FF2B5EF4-FFF2-40B4-BE49-F238E27FC236}">
                <a16:creationId xmlns:a16="http://schemas.microsoft.com/office/drawing/2014/main" id="{56659127-8557-1685-E151-9BC36D75086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449242" y="3015328"/>
            <a:ext cx="2900631" cy="304411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6" descr="C:\1ARA\Projects\000949 Highway 144 Rehabilitation\Fieldwork\Photos June 20 Hein\IMG_0604.JPG">
            <a:extLst>
              <a:ext uri="{FF2B5EF4-FFF2-40B4-BE49-F238E27FC236}">
                <a16:creationId xmlns:a16="http://schemas.microsoft.com/office/drawing/2014/main" id="{3570A6D9-320E-5CE0-C4A6-E974AA55E42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5434" t="18630" r="1676" b="1509"/>
          <a:stretch/>
        </p:blipFill>
        <p:spPr bwMode="auto">
          <a:xfrm>
            <a:off x="5464148" y="3015332"/>
            <a:ext cx="2954554" cy="3044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8518211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274637"/>
            <a:ext cx="11237786" cy="1389191"/>
          </a:xfrm>
        </p:spPr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>
            <a:extLst>
              <a:ext uri="{FF2B5EF4-FFF2-40B4-BE49-F238E27FC236}">
                <a16:creationId xmlns:a16="http://schemas.microsoft.com/office/drawing/2014/main" id="{905F568E-23D5-BCF7-619C-D21805916DCB}"/>
              </a:ext>
            </a:extLst>
          </p:cNvPr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23853" y="5025552"/>
            <a:ext cx="2472147" cy="155781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B208D89A-37DA-E958-C8C3-C08CD51391B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1" y="1481138"/>
            <a:ext cx="6941118" cy="4525962"/>
          </a:xfrm>
        </p:spPr>
        <p:txBody>
          <a:bodyPr/>
          <a:lstStyle/>
          <a:p>
            <a:pPr marL="109537" indent="0">
              <a:buNone/>
            </a:pPr>
            <a:r>
              <a:rPr lang="en-US" dirty="0"/>
              <a:t>Multiple asphalt layers included in the pavement structure simulation.</a:t>
            </a:r>
          </a:p>
          <a:p>
            <a:r>
              <a:rPr lang="en-US" sz="2400" dirty="0"/>
              <a:t>Pavement temperature must be measured at different depths for determining the asphalt layer damaged master curve before deflection basin data measured or completed.</a:t>
            </a:r>
          </a:p>
          <a:p>
            <a:r>
              <a:rPr lang="en-US" sz="2400" dirty="0"/>
              <a:t>Pavement temperature calculated for each asphalt layer simulated in the </a:t>
            </a:r>
            <a:r>
              <a:rPr lang="en-US" sz="2400" dirty="0" err="1"/>
              <a:t>BcT</a:t>
            </a:r>
            <a:r>
              <a:rPr lang="en-US" sz="2400" dirty="0"/>
              <a:t>.</a:t>
            </a:r>
          </a:p>
        </p:txBody>
      </p:sp>
      <p:pic>
        <p:nvPicPr>
          <p:cNvPr id="6" name="Picture 5" descr="A picture containing text, road, outdoor&#10;&#10;Description automatically generated">
            <a:extLst>
              <a:ext uri="{FF2B5EF4-FFF2-40B4-BE49-F238E27FC236}">
                <a16:creationId xmlns:a16="http://schemas.microsoft.com/office/drawing/2014/main" id="{4777391A-774F-0258-4BA0-A3BA3FB68440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106" t="21597" b="24124"/>
          <a:stretch/>
        </p:blipFill>
        <p:spPr>
          <a:xfrm rot="5400000">
            <a:off x="8372114" y="2806367"/>
            <a:ext cx="4800498" cy="2150043"/>
          </a:xfrm>
          <a:prstGeom prst="rect">
            <a:avLst/>
          </a:prstGeom>
        </p:spPr>
      </p:pic>
      <p:pic>
        <p:nvPicPr>
          <p:cNvPr id="8" name="Picture 7" descr="A picture containing text&#10;&#10;Description automatically generated">
            <a:extLst>
              <a:ext uri="{FF2B5EF4-FFF2-40B4-BE49-F238E27FC236}">
                <a16:creationId xmlns:a16="http://schemas.microsoft.com/office/drawing/2014/main" id="{8411EF02-3F61-2FAB-7E29-651B0820AA35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004" r="28358" b="2680"/>
          <a:stretch/>
        </p:blipFill>
        <p:spPr>
          <a:xfrm>
            <a:off x="7550719" y="1481139"/>
            <a:ext cx="1910370" cy="480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316274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1">
            <a:extLst>
              <a:ext uri="{FF2B5EF4-FFF2-40B4-BE49-F238E27FC236}">
                <a16:creationId xmlns:a16="http://schemas.microsoft.com/office/drawing/2014/main" id="{9C4BC05D-C7F7-1E07-1965-DE77FAB28F9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B2C4AE60-3A45-F707-E95F-415F4A00531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608" t="8522" r="5361" b="6667"/>
          <a:stretch/>
        </p:blipFill>
        <p:spPr>
          <a:xfrm>
            <a:off x="616596" y="200318"/>
            <a:ext cx="10807976" cy="6363093"/>
          </a:xfrm>
          <a:prstGeom prst="rect">
            <a:avLst/>
          </a:prstGeom>
        </p:spPr>
      </p:pic>
      <p:sp>
        <p:nvSpPr>
          <p:cNvPr id="12" name="Title 1">
            <a:extLst>
              <a:ext uri="{FF2B5EF4-FFF2-40B4-BE49-F238E27FC236}">
                <a16:creationId xmlns:a16="http://schemas.microsoft.com/office/drawing/2014/main" id="{5AE1BE91-C601-D401-C380-9E6120C612A2}"/>
              </a:ext>
            </a:extLst>
          </p:cNvPr>
          <p:cNvSpPr txBox="1">
            <a:spLocks/>
          </p:cNvSpPr>
          <p:nvPr/>
        </p:nvSpPr>
        <p:spPr>
          <a:xfrm>
            <a:off x="616596" y="1992673"/>
            <a:ext cx="2305712" cy="1389191"/>
          </a:xfrm>
          <a:prstGeom prst="rect">
            <a:avLst/>
          </a:prstGeom>
        </p:spPr>
        <p:txBody>
          <a:bodyPr vert="horz" rtlCol="0" anchor="ctr">
            <a:normAutofit fontScale="77500" lnSpcReduction="20000"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100" b="1" kern="1200">
                <a:solidFill>
                  <a:schemeClr val="accent2">
                    <a:lumMod val="75000"/>
                  </a:schemeClr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4100" b="1">
                <a:solidFill>
                  <a:schemeClr val="tx1"/>
                </a:solidFill>
                <a:latin typeface="Lucida Sans Unicode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4100" b="1">
                <a:solidFill>
                  <a:schemeClr val="tx1"/>
                </a:solidFill>
                <a:latin typeface="Lucida Sans Unicode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4100" b="1">
                <a:solidFill>
                  <a:schemeClr val="tx1"/>
                </a:solidFill>
                <a:latin typeface="Lucida Sans Unicode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4100" b="1">
                <a:solidFill>
                  <a:schemeClr val="tx1"/>
                </a:solidFill>
                <a:latin typeface="Lucida Sans Unicode" pitchFamily="34" charset="0"/>
              </a:defRPr>
            </a:lvl5pPr>
            <a:lvl6pPr marL="457200" algn="l" rtl="0" fontAlgn="base">
              <a:spcBef>
                <a:spcPct val="0"/>
              </a:spcBef>
              <a:spcAft>
                <a:spcPct val="0"/>
              </a:spcAft>
              <a:defRPr sz="4100" b="1">
                <a:solidFill>
                  <a:srgbClr val="002060"/>
                </a:solidFill>
                <a:latin typeface="Lucida Sans Unicode" pitchFamily="34" charset="0"/>
              </a:defRPr>
            </a:lvl6pPr>
            <a:lvl7pPr marL="914400" algn="l" rtl="0" fontAlgn="base">
              <a:spcBef>
                <a:spcPct val="0"/>
              </a:spcBef>
              <a:spcAft>
                <a:spcPct val="0"/>
              </a:spcAft>
              <a:defRPr sz="4100" b="1">
                <a:solidFill>
                  <a:srgbClr val="002060"/>
                </a:solidFill>
                <a:latin typeface="Lucida Sans Unicode" pitchFamily="34" charset="0"/>
              </a:defRPr>
            </a:lvl7pPr>
            <a:lvl8pPr marL="1371600" algn="l" rtl="0" fontAlgn="base">
              <a:spcBef>
                <a:spcPct val="0"/>
              </a:spcBef>
              <a:spcAft>
                <a:spcPct val="0"/>
              </a:spcAft>
              <a:defRPr sz="4100" b="1">
                <a:solidFill>
                  <a:srgbClr val="002060"/>
                </a:solidFill>
                <a:latin typeface="Lucida Sans Unicode" pitchFamily="34" charset="0"/>
              </a:defRPr>
            </a:lvl8pPr>
            <a:lvl9pPr marL="1828800" algn="l" rtl="0" fontAlgn="base">
              <a:spcBef>
                <a:spcPct val="0"/>
              </a:spcBef>
              <a:spcAft>
                <a:spcPct val="0"/>
              </a:spcAft>
              <a:defRPr sz="4100" b="1">
                <a:solidFill>
                  <a:srgbClr val="002060"/>
                </a:solidFill>
                <a:latin typeface="Lucida Sans Unicode" pitchFamily="34" charset="0"/>
              </a:defRPr>
            </a:lvl9pPr>
            <a:extLst/>
          </a:lstStyle>
          <a:p>
            <a:pPr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3200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364C04D-CCD2-64AE-EA38-6A55533F53F9}"/>
              </a:ext>
            </a:extLst>
          </p:cNvPr>
          <p:cNvSpPr txBox="1"/>
          <p:nvPr/>
        </p:nvSpPr>
        <p:spPr>
          <a:xfrm>
            <a:off x="6627042" y="5175314"/>
            <a:ext cx="68320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28.4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916F4EBC-8B69-1FF5-DACF-EBA1C9D7B0B6}"/>
              </a:ext>
            </a:extLst>
          </p:cNvPr>
          <p:cNvSpPr txBox="1"/>
          <p:nvPr/>
        </p:nvSpPr>
        <p:spPr>
          <a:xfrm>
            <a:off x="6627042" y="5684696"/>
            <a:ext cx="83741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21.7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6502D29-3124-8077-E815-18E246E7A9B9}"/>
              </a:ext>
            </a:extLst>
          </p:cNvPr>
          <p:cNvSpPr txBox="1"/>
          <p:nvPr/>
        </p:nvSpPr>
        <p:spPr>
          <a:xfrm>
            <a:off x="9059157" y="5082981"/>
            <a:ext cx="228128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Air temp. during FWD testing:  44 to 53 ⁰F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9FF3397D-C755-FA2B-4697-53E7D2A1CF51}"/>
              </a:ext>
            </a:extLst>
          </p:cNvPr>
          <p:cNvSpPr/>
          <p:nvPr/>
        </p:nvSpPr>
        <p:spPr>
          <a:xfrm>
            <a:off x="2922308" y="622168"/>
            <a:ext cx="5118754" cy="1224454"/>
          </a:xfrm>
          <a:prstGeom prst="rect">
            <a:avLst/>
          </a:prstGeom>
          <a:noFill/>
          <a:ln w="76200"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A4CA8F6D-83B0-E949-2EAE-B363107BA007}"/>
              </a:ext>
            </a:extLst>
          </p:cNvPr>
          <p:cNvSpPr txBox="1"/>
          <p:nvPr/>
        </p:nvSpPr>
        <p:spPr>
          <a:xfrm>
            <a:off x="655162" y="4515406"/>
            <a:ext cx="238569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Calculated Bells3 pavement temp.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B8FC96E-97E0-76B7-81FA-DDADFA4920F3}"/>
              </a:ext>
            </a:extLst>
          </p:cNvPr>
          <p:cNvSpPr txBox="1"/>
          <p:nvPr/>
        </p:nvSpPr>
        <p:spPr>
          <a:xfrm>
            <a:off x="656189" y="5236728"/>
            <a:ext cx="228128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Previous day avg. air temp.:  48⁰F</a:t>
            </a:r>
          </a:p>
        </p:txBody>
      </p:sp>
    </p:spTree>
    <p:extLst>
      <p:ext uri="{BB962C8B-B14F-4D97-AF65-F5344CB8AC3E}">
        <p14:creationId xmlns:p14="http://schemas.microsoft.com/office/powerpoint/2010/main" val="325001710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225459" y="5936056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5055656F-558A-F78E-94F3-B343851E2D8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686" t="8384" r="5438" b="6530"/>
          <a:stretch/>
        </p:blipFill>
        <p:spPr>
          <a:xfrm>
            <a:off x="553039" y="179109"/>
            <a:ext cx="10806261" cy="6394911"/>
          </a:xfrm>
          <a:prstGeom prst="rect">
            <a:avLst/>
          </a:prstGeom>
        </p:spPr>
      </p:pic>
      <p:sp>
        <p:nvSpPr>
          <p:cNvPr id="8" name="Title 1">
            <a:extLst>
              <a:ext uri="{FF2B5EF4-FFF2-40B4-BE49-F238E27FC236}">
                <a16:creationId xmlns:a16="http://schemas.microsoft.com/office/drawing/2014/main" id="{119716B3-F33A-C404-92B2-DCDFBD5C2A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3039" y="1866506"/>
            <a:ext cx="2340990" cy="1861791"/>
          </a:xfrm>
        </p:spPr>
        <p:txBody>
          <a:bodyPr>
            <a:noAutofit/>
          </a:bodyPr>
          <a:lstStyle/>
          <a:p>
            <a:pPr algn="ctr">
              <a:defRPr/>
            </a:pPr>
            <a:r>
              <a:rPr lang="en-US" sz="25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Pavement Temperature Calculation Feature</a:t>
            </a:r>
            <a:endParaRPr lang="en-US" sz="25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CBCD17C8-62C1-1B1B-A508-0A54A6EA9091}"/>
              </a:ext>
            </a:extLst>
          </p:cNvPr>
          <p:cNvSpPr/>
          <p:nvPr/>
        </p:nvSpPr>
        <p:spPr>
          <a:xfrm>
            <a:off x="2894029" y="650449"/>
            <a:ext cx="5015060" cy="1224454"/>
          </a:xfrm>
          <a:prstGeom prst="rect">
            <a:avLst/>
          </a:prstGeom>
          <a:noFill/>
          <a:ln w="76200"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A1B73E8-0A72-5367-8DDB-E15F9CC067A9}"/>
              </a:ext>
            </a:extLst>
          </p:cNvPr>
          <p:cNvSpPr txBox="1"/>
          <p:nvPr/>
        </p:nvSpPr>
        <p:spPr>
          <a:xfrm>
            <a:off x="675584" y="4152163"/>
            <a:ext cx="234099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Calculated Southgate/AI pavement temp.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EE67258-8C4F-F934-B52A-A6B1ABD317CE}"/>
              </a:ext>
            </a:extLst>
          </p:cNvPr>
          <p:cNvSpPr txBox="1"/>
          <p:nvPr/>
        </p:nvSpPr>
        <p:spPr>
          <a:xfrm>
            <a:off x="9078012" y="5035848"/>
            <a:ext cx="228128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Air temp. during FWD testing:  44 to 53 ⁰F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B470159-D391-7A32-A6C5-3A66B9ECE00B}"/>
              </a:ext>
            </a:extLst>
          </p:cNvPr>
          <p:cNvSpPr txBox="1"/>
          <p:nvPr/>
        </p:nvSpPr>
        <p:spPr>
          <a:xfrm>
            <a:off x="675583" y="5229596"/>
            <a:ext cx="234099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Previous 5-day avg. air temp. 51 ⁰F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69AFC0F-7817-BD22-F7A7-595D6E0B31FD}"/>
              </a:ext>
            </a:extLst>
          </p:cNvPr>
          <p:cNvSpPr txBox="1"/>
          <p:nvPr/>
        </p:nvSpPr>
        <p:spPr>
          <a:xfrm>
            <a:off x="6730739" y="5137606"/>
            <a:ext cx="68320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56.7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0C825EC-3825-ED31-EC95-E30C346693C8}"/>
              </a:ext>
            </a:extLst>
          </p:cNvPr>
          <p:cNvSpPr txBox="1"/>
          <p:nvPr/>
        </p:nvSpPr>
        <p:spPr>
          <a:xfrm>
            <a:off x="6730739" y="5741258"/>
            <a:ext cx="83741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57.0</a:t>
            </a:r>
          </a:p>
        </p:txBody>
      </p:sp>
    </p:spTree>
    <p:extLst>
      <p:ext uri="{BB962C8B-B14F-4D97-AF65-F5344CB8AC3E}">
        <p14:creationId xmlns:p14="http://schemas.microsoft.com/office/powerpoint/2010/main" val="119694555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21291C-6259-C503-937C-381A271F7DB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349160"/>
            <a:ext cx="10972800" cy="1239061"/>
          </a:xfrm>
        </p:spPr>
        <p:txBody>
          <a:bodyPr/>
          <a:lstStyle/>
          <a:p>
            <a:pPr marL="623887" indent="-514350">
              <a:buSzPct val="100000"/>
              <a:buFont typeface="+mj-lt"/>
              <a:buAutoNum type="arabicPeriod"/>
            </a:pPr>
            <a:r>
              <a:rPr lang="en-US" sz="2400" dirty="0"/>
              <a:t>Pavement temperature is important to quantify the in place structural fatigue damage of the asphalt layers from the FWD deflection basins – the damaged dynamic modulus master curve.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>
              <a:defRPr/>
            </a:pPr>
            <a:r>
              <a:rPr lang="en-US" sz="3200" dirty="0">
                <a:solidFill>
                  <a:schemeClr val="accent1">
                    <a:lumMod val="50000"/>
                  </a:schemeClr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Summary</a:t>
            </a:r>
            <a:endParaRPr lang="en-US" sz="3200" dirty="0"/>
          </a:p>
        </p:txBody>
      </p:sp>
      <p:pic>
        <p:nvPicPr>
          <p:cNvPr id="31748" name="Picture 2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4" descr="C:\1_Project Files\Michigan Projects\Michigan Paving &amp; Materials Co\MI_US131_ Pictures\US-131 Photos FWD Testing 002.jpg">
            <a:extLst>
              <a:ext uri="{FF2B5EF4-FFF2-40B4-BE49-F238E27FC236}">
                <a16:creationId xmlns:a16="http://schemas.microsoft.com/office/drawing/2014/main" id="{5AE00689-1E2E-95FF-D549-CB74921322C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072" r="14234" b="9702"/>
          <a:stretch/>
        </p:blipFill>
        <p:spPr bwMode="auto">
          <a:xfrm>
            <a:off x="1913676" y="3769965"/>
            <a:ext cx="2552498" cy="26304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6" descr="C:\1ARA\Projects\000949 Highway 144 Rehabilitation\Fieldwork\Photos June 20 Hein\IMG_0626.JPG">
            <a:extLst>
              <a:ext uri="{FF2B5EF4-FFF2-40B4-BE49-F238E27FC236}">
                <a16:creationId xmlns:a16="http://schemas.microsoft.com/office/drawing/2014/main" id="{56659127-8557-1685-E151-9BC36D75086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1075" y="3758804"/>
            <a:ext cx="2506456" cy="2630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6" descr="C:\1ARA\Projects\000949 Highway 144 Rehabilitation\Fieldwork\Photos June 20 Hein\IMG_0604.JPG">
            <a:extLst>
              <a:ext uri="{FF2B5EF4-FFF2-40B4-BE49-F238E27FC236}">
                <a16:creationId xmlns:a16="http://schemas.microsoft.com/office/drawing/2014/main" id="{3570A6D9-320E-5CE0-C4A6-E974AA55E42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5434" t="18630" r="1676" b="1509"/>
          <a:stretch/>
        </p:blipFill>
        <p:spPr bwMode="auto">
          <a:xfrm>
            <a:off x="4542099" y="3769965"/>
            <a:ext cx="2553051" cy="26304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182D0114-5C85-F8D6-D1CA-E677E4F2DE5B}"/>
              </a:ext>
            </a:extLst>
          </p:cNvPr>
          <p:cNvSpPr txBox="1">
            <a:spLocks/>
          </p:cNvSpPr>
          <p:nvPr/>
        </p:nvSpPr>
        <p:spPr bwMode="auto">
          <a:xfrm>
            <a:off x="609598" y="2588221"/>
            <a:ext cx="10972799" cy="12390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65125" indent="-255588" algn="l" rtl="0" eaLnBrk="0" fontAlgn="base" hangingPunct="0">
              <a:spcBef>
                <a:spcPts val="400"/>
              </a:spcBef>
              <a:spcAft>
                <a:spcPct val="0"/>
              </a:spcAft>
              <a:buClr>
                <a:schemeClr val="accent1"/>
              </a:buClr>
              <a:buSzPct val="68000"/>
              <a:buFont typeface="Wingdings 3" panose="05040102010807070707" pitchFamily="18" charset="2"/>
              <a:buChar char=""/>
              <a:defRPr sz="27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20713" indent="-228600" algn="l" rtl="0" eaLnBrk="0" fontAlgn="base" hangingPunct="0">
              <a:spcBef>
                <a:spcPts val="325"/>
              </a:spcBef>
              <a:spcAft>
                <a:spcPct val="0"/>
              </a:spcAft>
              <a:buClr>
                <a:schemeClr val="accent1"/>
              </a:buClr>
              <a:buFont typeface="Verdana" panose="020B0604030504040204" pitchFamily="34" charset="0"/>
              <a:buChar char="◦"/>
              <a:defRPr sz="23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8838" indent="-228600" algn="l" rtl="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SzPct val="100000"/>
              <a:buFont typeface="Wingdings 2" panose="05020102010507070707" pitchFamily="18" charset="2"/>
              <a:buChar char=""/>
              <a:defRPr sz="21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143000" indent="-228600" algn="l" rtl="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Font typeface="Wingdings 2" panose="05020102010507070707" pitchFamily="18" charset="2"/>
              <a:buChar char=""/>
              <a:defRPr sz="19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371600" indent="-228600" algn="l" rtl="0" eaLnBrk="0" fontAlgn="base" hangingPunct="0">
              <a:spcBef>
                <a:spcPts val="350"/>
              </a:spcBef>
              <a:spcAft>
                <a:spcPct val="0"/>
              </a:spcAft>
              <a:buClr>
                <a:schemeClr val="accent2"/>
              </a:buClr>
              <a:buFont typeface="Wingdings 2" panose="05020102010507070707" pitchFamily="18" charset="2"/>
              <a:buChar char=""/>
              <a:defRPr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6002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8288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0574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2860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6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  <a:extLst/>
          </a:lstStyle>
          <a:p>
            <a:pPr marL="623887" indent="-514350">
              <a:buSzPct val="100000"/>
              <a:buFont typeface="+mj-lt"/>
              <a:buAutoNum type="arabicPeriod" startAt="2"/>
            </a:pPr>
            <a:r>
              <a:rPr lang="en-US" sz="2400" dirty="0"/>
              <a:t>Bells3 and Southgate/Asphalt Institute methods were implemented to calculate pavement temperature but result in different values.</a:t>
            </a:r>
          </a:p>
        </p:txBody>
      </p:sp>
    </p:spTree>
    <p:extLst>
      <p:ext uri="{BB962C8B-B14F-4D97-AF65-F5344CB8AC3E}">
        <p14:creationId xmlns:p14="http://schemas.microsoft.com/office/powerpoint/2010/main" val="128080682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E32268-0644-0D28-38D7-E739152C958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2141145"/>
            <a:ext cx="10972799" cy="1143000"/>
          </a:xfrm>
        </p:spPr>
        <p:txBody>
          <a:bodyPr/>
          <a:lstStyle/>
          <a:p>
            <a:r>
              <a:rPr lang="en-US" dirty="0"/>
              <a:t>QUESTIONS?</a:t>
            </a:r>
          </a:p>
        </p:txBody>
      </p:sp>
      <p:pic>
        <p:nvPicPr>
          <p:cNvPr id="3" name="Picture 21">
            <a:extLst>
              <a:ext uri="{FF2B5EF4-FFF2-40B4-BE49-F238E27FC236}">
                <a16:creationId xmlns:a16="http://schemas.microsoft.com/office/drawing/2014/main" id="{1F83DE45-EB2B-0964-CDC8-E351ED71A4E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57" t="17834" r="63324" b="76114"/>
          <a:stretch>
            <a:fillRect/>
          </a:stretch>
        </p:blipFill>
        <p:spPr bwMode="auto">
          <a:xfrm>
            <a:off x="197178" y="5954910"/>
            <a:ext cx="1066800" cy="801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91517217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Concourse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1_Custom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Equity">
    <a:dk1>
      <a:sysClr val="windowText" lastClr="000000"/>
    </a:dk1>
    <a:lt1>
      <a:sysClr val="window" lastClr="FFFFFF"/>
    </a:lt1>
    <a:dk2>
      <a:srgbClr val="696464"/>
    </a:dk2>
    <a:lt2>
      <a:srgbClr val="E9E5DC"/>
    </a:lt2>
    <a:accent1>
      <a:srgbClr val="D34817"/>
    </a:accent1>
    <a:accent2>
      <a:srgbClr val="9B2D1F"/>
    </a:accent2>
    <a:accent3>
      <a:srgbClr val="A28E6A"/>
    </a:accent3>
    <a:accent4>
      <a:srgbClr val="956251"/>
    </a:accent4>
    <a:accent5>
      <a:srgbClr val="918485"/>
    </a:accent5>
    <a:accent6>
      <a:srgbClr val="855D5D"/>
    </a:accent6>
    <a:hlink>
      <a:srgbClr val="CC9900"/>
    </a:hlink>
    <a:folHlink>
      <a:srgbClr val="96A9A9"/>
    </a:folHlink>
  </a:clrScheme>
</a:themeOverride>
</file>

<file path=ppt/theme/themeOverride2.xml><?xml version="1.0" encoding="utf-8"?>
<a:themeOverride xmlns:a="http://schemas.openxmlformats.org/drawingml/2006/main">
  <a:clrScheme name="Equity">
    <a:dk1>
      <a:sysClr val="windowText" lastClr="000000"/>
    </a:dk1>
    <a:lt1>
      <a:sysClr val="window" lastClr="FFFFFF"/>
    </a:lt1>
    <a:dk2>
      <a:srgbClr val="696464"/>
    </a:dk2>
    <a:lt2>
      <a:srgbClr val="E9E5DC"/>
    </a:lt2>
    <a:accent1>
      <a:srgbClr val="D34817"/>
    </a:accent1>
    <a:accent2>
      <a:srgbClr val="9B2D1F"/>
    </a:accent2>
    <a:accent3>
      <a:srgbClr val="A28E6A"/>
    </a:accent3>
    <a:accent4>
      <a:srgbClr val="956251"/>
    </a:accent4>
    <a:accent5>
      <a:srgbClr val="918485"/>
    </a:accent5>
    <a:accent6>
      <a:srgbClr val="855D5D"/>
    </a:accent6>
    <a:hlink>
      <a:srgbClr val="CC9900"/>
    </a:hlink>
    <a:folHlink>
      <a:srgbClr val="96A9A9"/>
    </a:folHlink>
  </a:clrScheme>
</a:themeOverride>
</file>

<file path=ppt/theme/themeOverride3.xml><?xml version="1.0" encoding="utf-8"?>
<a:themeOverride xmlns:a="http://schemas.openxmlformats.org/drawingml/2006/main">
  <a:clrScheme name="Equity">
    <a:dk1>
      <a:sysClr val="windowText" lastClr="000000"/>
    </a:dk1>
    <a:lt1>
      <a:sysClr val="window" lastClr="FFFFFF"/>
    </a:lt1>
    <a:dk2>
      <a:srgbClr val="696464"/>
    </a:dk2>
    <a:lt2>
      <a:srgbClr val="E9E5DC"/>
    </a:lt2>
    <a:accent1>
      <a:srgbClr val="D34817"/>
    </a:accent1>
    <a:accent2>
      <a:srgbClr val="9B2D1F"/>
    </a:accent2>
    <a:accent3>
      <a:srgbClr val="A28E6A"/>
    </a:accent3>
    <a:accent4>
      <a:srgbClr val="956251"/>
    </a:accent4>
    <a:accent5>
      <a:srgbClr val="918485"/>
    </a:accent5>
    <a:accent6>
      <a:srgbClr val="855D5D"/>
    </a:accent6>
    <a:hlink>
      <a:srgbClr val="CC9900"/>
    </a:hlink>
    <a:folHlink>
      <a:srgbClr val="96A9A9"/>
    </a:folHlink>
  </a:clrScheme>
</a:themeOverride>
</file>

<file path=ppt/theme/themeOverride4.xml><?xml version="1.0" encoding="utf-8"?>
<a:themeOverride xmlns:a="http://schemas.openxmlformats.org/drawingml/2006/main">
  <a:clrScheme name="Equity">
    <a:dk1>
      <a:sysClr val="windowText" lastClr="000000"/>
    </a:dk1>
    <a:lt1>
      <a:sysClr val="window" lastClr="FFFFFF"/>
    </a:lt1>
    <a:dk2>
      <a:srgbClr val="696464"/>
    </a:dk2>
    <a:lt2>
      <a:srgbClr val="E9E5DC"/>
    </a:lt2>
    <a:accent1>
      <a:srgbClr val="D34817"/>
    </a:accent1>
    <a:accent2>
      <a:srgbClr val="9B2D1F"/>
    </a:accent2>
    <a:accent3>
      <a:srgbClr val="A28E6A"/>
    </a:accent3>
    <a:accent4>
      <a:srgbClr val="956251"/>
    </a:accent4>
    <a:accent5>
      <a:srgbClr val="918485"/>
    </a:accent5>
    <a:accent6>
      <a:srgbClr val="855D5D"/>
    </a:accent6>
    <a:hlink>
      <a:srgbClr val="CC9900"/>
    </a:hlink>
    <a:folHlink>
      <a:srgbClr val="96A9A9"/>
    </a:folHlink>
  </a:clrScheme>
</a:themeOverrid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5D52CCBB8F1042A4418AD703A9366E" ma:contentTypeVersion="0" ma:contentTypeDescription="Create a new document." ma:contentTypeScope="" ma:versionID="4a98f17a1569a913005d356564292dc2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0ac3a7447a7246b5c45829a245a11faa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45ED95E9-C11E-4B2A-A26F-FF2865D4C8F8}"/>
</file>

<file path=customXml/itemProps2.xml><?xml version="1.0" encoding="utf-8"?>
<ds:datastoreItem xmlns:ds="http://schemas.openxmlformats.org/officeDocument/2006/customXml" ds:itemID="{F128E31A-4126-4942-A6C6-13662D811F9A}"/>
</file>

<file path=customXml/itemProps3.xml><?xml version="1.0" encoding="utf-8"?>
<ds:datastoreItem xmlns:ds="http://schemas.openxmlformats.org/officeDocument/2006/customXml" ds:itemID="{21306D8A-19E8-4983-962A-B049CE29B1D9}"/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505</TotalTime>
  <Words>631</Words>
  <Application>Microsoft Office PowerPoint</Application>
  <PresentationFormat>Widescreen</PresentationFormat>
  <Paragraphs>84</Paragraphs>
  <Slides>22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4</vt:i4>
      </vt:variant>
      <vt:variant>
        <vt:lpstr>Slide Titles</vt:lpstr>
      </vt:variant>
      <vt:variant>
        <vt:i4>22</vt:i4>
      </vt:variant>
    </vt:vector>
  </HeadingPairs>
  <TitlesOfParts>
    <vt:vector size="33" baseType="lpstr">
      <vt:lpstr>Arial</vt:lpstr>
      <vt:lpstr>Calibri</vt:lpstr>
      <vt:lpstr>Calibri Light</vt:lpstr>
      <vt:lpstr>Lucida Sans Unicode</vt:lpstr>
      <vt:lpstr>Verdana</vt:lpstr>
      <vt:lpstr>Wingdings 2</vt:lpstr>
      <vt:lpstr>Wingdings 3</vt:lpstr>
      <vt:lpstr>Concourse</vt:lpstr>
      <vt:lpstr>1_Concourse</vt:lpstr>
      <vt:lpstr>1_Custom Design</vt:lpstr>
      <vt:lpstr>Custom Design</vt:lpstr>
      <vt:lpstr>PowerPoint Presentation</vt:lpstr>
      <vt:lpstr>PMED User Group Meeting  Backcalculation Tool Update  September 7, 2023 3:15pm – 3:45pm</vt:lpstr>
      <vt:lpstr>Backcalculation Tool Update</vt:lpstr>
      <vt:lpstr>Introduction</vt:lpstr>
      <vt:lpstr>Introduction</vt:lpstr>
      <vt:lpstr>Introduction</vt:lpstr>
      <vt:lpstr>BcT Multi-Tenant Web App</vt:lpstr>
      <vt:lpstr>BcT Multi-Tenant Web App</vt:lpstr>
      <vt:lpstr>BcT Multi-Tenant Web App</vt:lpstr>
      <vt:lpstr>Pavement Temperature Calculation Feature</vt:lpstr>
      <vt:lpstr>Pavement Temperature Calculation Feature</vt:lpstr>
      <vt:lpstr>Pavement Temperature Calculation Feature</vt:lpstr>
      <vt:lpstr>Pavement Temperature Calculation Feature</vt:lpstr>
      <vt:lpstr>Pavement Temperature Calculation Feature</vt:lpstr>
      <vt:lpstr>Pavement Temperature Calculation Feature</vt:lpstr>
      <vt:lpstr>Pavement Temperature Calculation Feature</vt:lpstr>
      <vt:lpstr>Pavement Temperature Calculation Feature</vt:lpstr>
      <vt:lpstr>Pavement Temperature Calculation Feature</vt:lpstr>
      <vt:lpstr>PowerPoint Presentation</vt:lpstr>
      <vt:lpstr>Pavement Temperature Calculation Feature</vt:lpstr>
      <vt:lpstr>Summary</vt:lpstr>
      <vt:lpstr>QUESTIONS?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vschofield</dc:creator>
  <cp:lastModifiedBy>Wouter Brink</cp:lastModifiedBy>
  <cp:revision>2</cp:revision>
  <cp:lastPrinted>2023-03-01T22:50:38Z</cp:lastPrinted>
  <dcterms:created xsi:type="dcterms:W3CDTF">2010-12-03T14:11:06Z</dcterms:created>
  <dcterms:modified xsi:type="dcterms:W3CDTF">2023-09-01T16:44:25Z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0x0101002D5D52CCBB8F1042A4418AD703A9366E</vt:lpwstr>
  </property>
</Properties>
</file>